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4"/>
  </p:sldMasterIdLst>
  <p:notesMasterIdLst>
    <p:notesMasterId r:id="rId25"/>
  </p:notesMasterIdLst>
  <p:sldIdLst>
    <p:sldId id="306" r:id="rId5"/>
    <p:sldId id="371" r:id="rId6"/>
    <p:sldId id="282" r:id="rId7"/>
    <p:sldId id="338" r:id="rId8"/>
    <p:sldId id="329" r:id="rId9"/>
    <p:sldId id="353" r:id="rId10"/>
    <p:sldId id="310" r:id="rId11"/>
    <p:sldId id="313" r:id="rId12"/>
    <p:sldId id="312" r:id="rId13"/>
    <p:sldId id="311" r:id="rId14"/>
    <p:sldId id="330" r:id="rId15"/>
    <p:sldId id="335" r:id="rId16"/>
    <p:sldId id="337" r:id="rId17"/>
    <p:sldId id="308" r:id="rId18"/>
    <p:sldId id="372" r:id="rId19"/>
    <p:sldId id="373" r:id="rId20"/>
    <p:sldId id="374" r:id="rId21"/>
    <p:sldId id="375" r:id="rId22"/>
    <p:sldId id="325" r:id="rId23"/>
    <p:sldId id="30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rreira, Alan S." initials="FAS" lastIdx="2" clrIdx="0">
    <p:extLst>
      <p:ext uri="{19B8F6BF-5375-455C-9EA6-DF929625EA0E}">
        <p15:presenceInfo xmlns:p15="http://schemas.microsoft.com/office/powerpoint/2012/main" userId="S-1-5-21-1801674531-1844237615-725345543-184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B00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CB26E9-84DC-DDE0-E484-EA76EFBD3B66}" v="162" dt="2025-12-26T20:35:08.8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85" autoAdjust="0"/>
    <p:restoredTop sz="95380" autoAdjust="0"/>
  </p:normalViewPr>
  <p:slideViewPr>
    <p:cSldViewPr>
      <p:cViewPr varScale="1">
        <p:scale>
          <a:sx n="94" d="100"/>
          <a:sy n="94" d="100"/>
        </p:scale>
        <p:origin x="38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D4E343-B444-4D2C-BCC7-115B18BB94BC}" type="datetimeFigureOut">
              <a:rPr lang="en-US" smtClean="0"/>
              <a:t>12/30/2025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D7DB6-0F58-428E-98D9-F9C0FA0605CE}" type="slidenum">
              <a:rPr lang="en-US" smtClean="0"/>
              <a:t>‹#›</a:t>
            </a:fld>
            <a:endParaRPr lang="en-US" dirty="0"/>
          </a:p>
        </p:txBody>
      </p:sp>
    </p:spTree>
    <p:extLst>
      <p:ext uri="{BB962C8B-B14F-4D97-AF65-F5344CB8AC3E}">
        <p14:creationId xmlns:p14="http://schemas.microsoft.com/office/powerpoint/2010/main" val="1013832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3D7DB6-0F58-428E-98D9-F9C0FA0605CE}" type="slidenum">
              <a:rPr lang="en-US" smtClean="0"/>
              <a:t>1</a:t>
            </a:fld>
            <a:endParaRPr lang="en-US" dirty="0"/>
          </a:p>
        </p:txBody>
      </p:sp>
    </p:spTree>
    <p:extLst>
      <p:ext uri="{BB962C8B-B14F-4D97-AF65-F5344CB8AC3E}">
        <p14:creationId xmlns:p14="http://schemas.microsoft.com/office/powerpoint/2010/main" val="4033753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Be A Leader</a:t>
            </a:r>
          </a:p>
          <a:p>
            <a:endParaRPr lang="en-US" dirty="0"/>
          </a:p>
          <a:p>
            <a:r>
              <a:rPr lang="en-US" dirty="0"/>
              <a:t>first to arrive; last to leave  </a:t>
            </a:r>
            <a:r>
              <a:rPr lang="en-US" b="1" dirty="0">
                <a:solidFill>
                  <a:srgbClr val="FF0000"/>
                </a:solidFill>
              </a:rPr>
              <a:t>--- PLEASE make sure all your players leave with their rides… don’t leave anyone</a:t>
            </a:r>
            <a:r>
              <a:rPr lang="en-US" b="1" baseline="0" dirty="0">
                <a:solidFill>
                  <a:srgbClr val="FF0000"/>
                </a:solidFill>
              </a:rPr>
              <a:t> before you leave</a:t>
            </a:r>
            <a:r>
              <a:rPr lang="en-US" baseline="0" dirty="0"/>
              <a:t>.</a:t>
            </a:r>
            <a:endParaRPr lang="en-US" dirty="0"/>
          </a:p>
          <a:p>
            <a:endParaRPr lang="en-US" dirty="0"/>
          </a:p>
          <a:p>
            <a:r>
              <a:rPr lang="en-US" b="1" dirty="0"/>
              <a:t>Ensure all assistants have cleared background and do not let them coach or participate in practices until they are cleared</a:t>
            </a:r>
            <a:r>
              <a:rPr lang="en-US" dirty="0"/>
              <a:t>. We trust you to enforce this.  The process is online and everyone who has registered to volunteer will received an email with an individualized link to complete the background questionnaire. </a:t>
            </a:r>
          </a:p>
          <a:p>
            <a:endParaRPr lang="en-US" dirty="0"/>
          </a:p>
          <a:p>
            <a:r>
              <a:rPr lang="en-US" dirty="0"/>
              <a:t>Complaints:, </a:t>
            </a:r>
            <a:r>
              <a:rPr lang="en-US" b="1" dirty="0"/>
              <a:t>As the Team Manager be publicly supportive of our league.  If you have a complaint or frustration please contact me or the league president.  </a:t>
            </a:r>
            <a:r>
              <a:rPr lang="en-US" b="0" dirty="0"/>
              <a:t>Do not complain to parents, assistants or the kids. </a:t>
            </a:r>
            <a:endParaRPr lang="en-US" b="1" dirty="0"/>
          </a:p>
        </p:txBody>
      </p:sp>
      <p:sp>
        <p:nvSpPr>
          <p:cNvPr id="4" name="Slide Number Placeholder 3"/>
          <p:cNvSpPr>
            <a:spLocks noGrp="1"/>
          </p:cNvSpPr>
          <p:nvPr>
            <p:ph type="sldNum" sz="quarter" idx="10"/>
          </p:nvPr>
        </p:nvSpPr>
        <p:spPr/>
        <p:txBody>
          <a:bodyPr/>
          <a:lstStyle/>
          <a:p>
            <a:fld id="{A53D7DB6-0F58-428E-98D9-F9C0FA0605CE}" type="slidenum">
              <a:rPr lang="en-US" smtClean="0"/>
              <a:t>2</a:t>
            </a:fld>
            <a:endParaRPr lang="en-US" dirty="0"/>
          </a:p>
        </p:txBody>
      </p:sp>
    </p:spTree>
    <p:extLst>
      <p:ext uri="{BB962C8B-B14F-4D97-AF65-F5344CB8AC3E}">
        <p14:creationId xmlns:p14="http://schemas.microsoft.com/office/powerpoint/2010/main" val="126827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Play By The Rules</a:t>
            </a:r>
          </a:p>
          <a:p>
            <a:r>
              <a:rPr lang="en-US" dirty="0"/>
              <a:t>do NOT modify the game in any way</a:t>
            </a:r>
          </a:p>
          <a:p>
            <a:r>
              <a:rPr lang="en-US" dirty="0"/>
              <a:t>do NOT ask another coach to modify the game</a:t>
            </a:r>
          </a:p>
          <a:p>
            <a:r>
              <a:rPr lang="en-US" dirty="0"/>
              <a:t>know the rules – read the book!</a:t>
            </a:r>
          </a:p>
          <a:p>
            <a:r>
              <a:rPr lang="en-US" dirty="0"/>
              <a:t>understand the by-laws  -- -</a:t>
            </a:r>
            <a:r>
              <a:rPr lang="en-US" baseline="0" dirty="0"/>
              <a:t> </a:t>
            </a:r>
            <a:r>
              <a:rPr lang="en-US" b="1" baseline="0" dirty="0"/>
              <a:t>(a copy of the approved by-laws will be in your coaches packet)</a:t>
            </a:r>
            <a:endParaRPr lang="en-US" b="1" dirty="0"/>
          </a:p>
          <a:p>
            <a:endParaRPr lang="en-US" dirty="0"/>
          </a:p>
          <a:p>
            <a:r>
              <a:rPr lang="en-US" dirty="0"/>
              <a:t>Raise The Bar</a:t>
            </a:r>
          </a:p>
          <a:p>
            <a:r>
              <a:rPr lang="en-US" dirty="0"/>
              <a:t>coach to the level of your strongest player</a:t>
            </a:r>
          </a:p>
          <a:p>
            <a:r>
              <a:rPr lang="en-US" dirty="0"/>
              <a:t>expect more</a:t>
            </a:r>
          </a:p>
          <a:p>
            <a:r>
              <a:rPr lang="en-US" dirty="0"/>
              <a:t>praise often</a:t>
            </a:r>
          </a:p>
          <a:p>
            <a:endParaRPr lang="en-US" dirty="0"/>
          </a:p>
        </p:txBody>
      </p:sp>
      <p:sp>
        <p:nvSpPr>
          <p:cNvPr id="4" name="Slide Number Placeholder 3"/>
          <p:cNvSpPr>
            <a:spLocks noGrp="1"/>
          </p:cNvSpPr>
          <p:nvPr>
            <p:ph type="sldNum" sz="quarter" idx="10"/>
          </p:nvPr>
        </p:nvSpPr>
        <p:spPr/>
        <p:txBody>
          <a:bodyPr/>
          <a:lstStyle/>
          <a:p>
            <a:fld id="{A53D7DB6-0F58-428E-98D9-F9C0FA0605CE}" type="slidenum">
              <a:rPr lang="en-US" smtClean="0"/>
              <a:t>3</a:t>
            </a:fld>
            <a:endParaRPr lang="en-US" dirty="0"/>
          </a:p>
        </p:txBody>
      </p:sp>
    </p:spTree>
    <p:extLst>
      <p:ext uri="{BB962C8B-B14F-4D97-AF65-F5344CB8AC3E}">
        <p14:creationId xmlns:p14="http://schemas.microsoft.com/office/powerpoint/2010/main" val="14768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3D7DB6-0F58-428E-98D9-F9C0FA0605CE}" type="slidenum">
              <a:rPr lang="en-US" smtClean="0"/>
              <a:t>4</a:t>
            </a:fld>
            <a:endParaRPr lang="en-US" dirty="0"/>
          </a:p>
        </p:txBody>
      </p:sp>
    </p:spTree>
    <p:extLst>
      <p:ext uri="{BB962C8B-B14F-4D97-AF65-F5344CB8AC3E}">
        <p14:creationId xmlns:p14="http://schemas.microsoft.com/office/powerpoint/2010/main" val="2796533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3D7DB6-0F58-428E-98D9-F9C0FA0605CE}" type="slidenum">
              <a:rPr lang="en-US" smtClean="0"/>
              <a:t>5</a:t>
            </a:fld>
            <a:endParaRPr lang="en-US" dirty="0"/>
          </a:p>
        </p:txBody>
      </p:sp>
    </p:spTree>
    <p:extLst>
      <p:ext uri="{BB962C8B-B14F-4D97-AF65-F5344CB8AC3E}">
        <p14:creationId xmlns:p14="http://schemas.microsoft.com/office/powerpoint/2010/main" val="1410215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3D7DB6-0F58-428E-98D9-F9C0FA0605CE}" type="slidenum">
              <a:rPr lang="en-US" smtClean="0"/>
              <a:t>6</a:t>
            </a:fld>
            <a:endParaRPr lang="en-US" dirty="0"/>
          </a:p>
        </p:txBody>
      </p:sp>
    </p:spTree>
    <p:extLst>
      <p:ext uri="{BB962C8B-B14F-4D97-AF65-F5344CB8AC3E}">
        <p14:creationId xmlns:p14="http://schemas.microsoft.com/office/powerpoint/2010/main" val="3389259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Divisions: Minor and Major Baseball Divisions</a:t>
            </a:r>
          </a:p>
          <a:p>
            <a:r>
              <a:rPr lang="en-US" dirty="0"/>
              <a:t>Allows a defensive team to intentionally walk a batter in Minor and Major Divisions. (Page 97).</a:t>
            </a:r>
          </a:p>
          <a:p>
            <a:r>
              <a:rPr lang="en-US" dirty="0"/>
              <a:t>Summary:</a:t>
            </a:r>
          </a:p>
          <a:p>
            <a:r>
              <a:rPr lang="en-US" dirty="0"/>
              <a:t>Prior to a pitch being thrown, the </a:t>
            </a:r>
            <a:r>
              <a:rPr lang="en-US" b="1" dirty="0"/>
              <a:t>defense elects to “Intentionally Walk” the batter by announcing such decision to the plate umpire. </a:t>
            </a:r>
          </a:p>
          <a:p>
            <a:endParaRPr lang="en-US" b="1" dirty="0"/>
          </a:p>
          <a:p>
            <a:r>
              <a:rPr lang="en-US" b="1" dirty="0"/>
              <a:t>NOTE 1: Such notification must be made by the defensive manager. The manager must request and be granted “time” by the umpire and then inform the umpire of the defense’s intent to walk the batter</a:t>
            </a:r>
            <a:r>
              <a:rPr lang="en-US" dirty="0"/>
              <a:t>.</a:t>
            </a:r>
          </a:p>
          <a:p>
            <a:endParaRPr lang="en-US" dirty="0"/>
          </a:p>
          <a:p>
            <a:r>
              <a:rPr lang="en-US" b="1" dirty="0"/>
              <a:t>NOTE 2: The ball is dead and no other runners may advance unless forced by the batter’s award. Four (4) pitches will be added to the pitch count.</a:t>
            </a:r>
          </a:p>
          <a:p>
            <a:endParaRPr lang="en-US" dirty="0"/>
          </a:p>
        </p:txBody>
      </p:sp>
      <p:sp>
        <p:nvSpPr>
          <p:cNvPr id="4" name="Slide Number Placeholder 3"/>
          <p:cNvSpPr>
            <a:spLocks noGrp="1"/>
          </p:cNvSpPr>
          <p:nvPr>
            <p:ph type="sldNum" sz="quarter" idx="10"/>
          </p:nvPr>
        </p:nvSpPr>
        <p:spPr/>
        <p:txBody>
          <a:bodyPr/>
          <a:lstStyle/>
          <a:p>
            <a:fld id="{A53D7DB6-0F58-428E-98D9-F9C0FA0605CE}" type="slidenum">
              <a:rPr lang="en-US" smtClean="0"/>
              <a:t>9</a:t>
            </a:fld>
            <a:endParaRPr lang="en-US" dirty="0"/>
          </a:p>
        </p:txBody>
      </p:sp>
    </p:spTree>
    <p:extLst>
      <p:ext uri="{BB962C8B-B14F-4D97-AF65-F5344CB8AC3E}">
        <p14:creationId xmlns:p14="http://schemas.microsoft.com/office/powerpoint/2010/main" val="3301927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 </a:t>
            </a:r>
            <a:r>
              <a:rPr lang="en-US" baseline="0" dirty="0"/>
              <a:t>or Seth Chime in?</a:t>
            </a:r>
            <a:endParaRPr lang="en-US" dirty="0"/>
          </a:p>
        </p:txBody>
      </p:sp>
      <p:sp>
        <p:nvSpPr>
          <p:cNvPr id="4" name="Slide Number Placeholder 3"/>
          <p:cNvSpPr>
            <a:spLocks noGrp="1"/>
          </p:cNvSpPr>
          <p:nvPr>
            <p:ph type="sldNum" sz="quarter" idx="10"/>
          </p:nvPr>
        </p:nvSpPr>
        <p:spPr/>
        <p:txBody>
          <a:bodyPr/>
          <a:lstStyle/>
          <a:p>
            <a:fld id="{A53D7DB6-0F58-428E-98D9-F9C0FA0605CE}" type="slidenum">
              <a:rPr lang="en-US" smtClean="0"/>
              <a:t>11</a:t>
            </a:fld>
            <a:endParaRPr lang="en-US" dirty="0"/>
          </a:p>
        </p:txBody>
      </p:sp>
    </p:spTree>
    <p:extLst>
      <p:ext uri="{BB962C8B-B14F-4D97-AF65-F5344CB8AC3E}">
        <p14:creationId xmlns:p14="http://schemas.microsoft.com/office/powerpoint/2010/main" val="3594071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 Parrish – Uniform</a:t>
            </a:r>
            <a:r>
              <a:rPr lang="en-US" baseline="0" dirty="0"/>
              <a:t> Manger</a:t>
            </a:r>
          </a:p>
          <a:p>
            <a:endParaRPr lang="en-US" baseline="0" dirty="0"/>
          </a:p>
          <a:p>
            <a:r>
              <a:rPr lang="en-US" baseline="0" dirty="0"/>
              <a:t>Seth Burnett – Information Director --- picture packets</a:t>
            </a:r>
            <a:endParaRPr lang="en-US" dirty="0"/>
          </a:p>
          <a:p>
            <a:endParaRPr lang="en-US" dirty="0"/>
          </a:p>
          <a:p>
            <a:r>
              <a:rPr lang="en-US" dirty="0"/>
              <a:t>Raffle tickets are on order, and will be ready prior to the beginning of practices on Sat Feb 4th.  We will get these distributed so the Managers can hand them out at their first practices.</a:t>
            </a:r>
          </a:p>
        </p:txBody>
      </p:sp>
      <p:sp>
        <p:nvSpPr>
          <p:cNvPr id="4" name="Slide Number Placeholder 3"/>
          <p:cNvSpPr>
            <a:spLocks noGrp="1"/>
          </p:cNvSpPr>
          <p:nvPr>
            <p:ph type="sldNum" sz="quarter" idx="10"/>
          </p:nvPr>
        </p:nvSpPr>
        <p:spPr/>
        <p:txBody>
          <a:bodyPr/>
          <a:lstStyle/>
          <a:p>
            <a:fld id="{A53D7DB6-0F58-428E-98D9-F9C0FA0605CE}" type="slidenum">
              <a:rPr lang="en-US" smtClean="0"/>
              <a:t>13</a:t>
            </a:fld>
            <a:endParaRPr lang="en-US" dirty="0"/>
          </a:p>
        </p:txBody>
      </p:sp>
    </p:spTree>
    <p:extLst>
      <p:ext uri="{BB962C8B-B14F-4D97-AF65-F5344CB8AC3E}">
        <p14:creationId xmlns:p14="http://schemas.microsoft.com/office/powerpoint/2010/main" val="28201444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62000" y="0"/>
            <a:ext cx="7543800" cy="2514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495" y="381000"/>
            <a:ext cx="3617608" cy="1907781"/>
          </a:xfrm>
          <a:prstGeom prst="rect">
            <a:avLst/>
          </a:prstGeom>
        </p:spPr>
      </p:pic>
      <p:sp>
        <p:nvSpPr>
          <p:cNvPr id="2" name="Title 1"/>
          <p:cNvSpPr>
            <a:spLocks noGrp="1"/>
          </p:cNvSpPr>
          <p:nvPr>
            <p:ph type="ctrTitle"/>
          </p:nvPr>
        </p:nvSpPr>
        <p:spPr>
          <a:xfrm>
            <a:off x="762000" y="2743200"/>
            <a:ext cx="7543800" cy="1981200"/>
          </a:xfrm>
        </p:spPr>
        <p:txBody>
          <a:bodyPr>
            <a:noAutofit/>
          </a:bodyPr>
          <a:lstStyle>
            <a:lvl1pPr>
              <a:defRPr sz="5400">
                <a:solidFill>
                  <a:srgbClr val="9B0020"/>
                </a:solidFill>
              </a:defRPr>
            </a:lvl1pPr>
          </a:lstStyle>
          <a:p>
            <a:r>
              <a:rPr lang="en-US" dirty="0"/>
              <a:t>Click to edit Master title style</a:t>
            </a:r>
          </a:p>
        </p:txBody>
      </p:sp>
      <p:sp>
        <p:nvSpPr>
          <p:cNvPr id="3" name="Subtitle 2"/>
          <p:cNvSpPr>
            <a:spLocks noGrp="1"/>
          </p:cNvSpPr>
          <p:nvPr>
            <p:ph type="subTitle" idx="1"/>
          </p:nvPr>
        </p:nvSpPr>
        <p:spPr>
          <a:xfrm>
            <a:off x="762000" y="5105400"/>
            <a:ext cx="6858000" cy="990600"/>
          </a:xfrm>
        </p:spPr>
        <p:txBody>
          <a:bodyPr anchor="t" anchorCtr="0">
            <a:norm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9CCCEE7-ABBC-42CB-8874-271972C1170C}" type="datetime1">
              <a:rPr lang="en-US" smtClean="0"/>
              <a:t>12/30/2025</a:t>
            </a:fld>
            <a:endParaRPr lang="en-US" dirty="0"/>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dirty="0"/>
          </a:p>
        </p:txBody>
      </p:sp>
      <p:sp>
        <p:nvSpPr>
          <p:cNvPr id="14" name="Footer Placeholder 4"/>
          <p:cNvSpPr>
            <a:spLocks noGrp="1"/>
          </p:cNvSpPr>
          <p:nvPr>
            <p:ph type="ftr" sz="quarter" idx="3"/>
          </p:nvPr>
        </p:nvSpPr>
        <p:spPr>
          <a:xfrm>
            <a:off x="685800" y="6492875"/>
            <a:ext cx="4495800" cy="365125"/>
          </a:xfrm>
          <a:prstGeom prst="rect">
            <a:avLst/>
          </a:prstGeom>
        </p:spPr>
        <p:txBody>
          <a:bodyPr vert="horz" lIns="91440" tIns="45720" rIns="91440" bIns="45720" rtlCol="0" anchor="ctr"/>
          <a:lstStyle>
            <a:lvl1pPr algn="l">
              <a:defRPr sz="900" b="0">
                <a:solidFill>
                  <a:srgbClr val="595959"/>
                </a:solidFill>
                <a:latin typeface="Times New Roman"/>
                <a:cs typeface="Times New Roman"/>
              </a:defRPr>
            </a:lvl1pPr>
          </a:lstStyle>
          <a:p>
            <a:r>
              <a:rPr lang="en-US" dirty="0"/>
              <a:t>©2017, High Desert Little League. All rights reserved.</a:t>
            </a:r>
            <a:endParaRPr lang="en-US" dirty="0">
              <a:ea typeface="Tahoma" panose="020B0604030504040204" pitchFamily="34" charset="0"/>
            </a:endParaRP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8000" y="5791200"/>
            <a:ext cx="969276" cy="838200"/>
          </a:xfrm>
          <a:prstGeom prst="rect">
            <a:avLst/>
          </a:prstGeom>
        </p:spPr>
      </p:pic>
      <p:sp>
        <p:nvSpPr>
          <p:cNvPr id="16" name="Rectangle 15"/>
          <p:cNvSpPr/>
          <p:nvPr userDrawn="1"/>
        </p:nvSpPr>
        <p:spPr>
          <a:xfrm>
            <a:off x="1295400" y="5791200"/>
            <a:ext cx="7010400" cy="76200"/>
          </a:xfrm>
          <a:prstGeom prst="rect">
            <a:avLst/>
          </a:prstGeom>
          <a:gradFill>
            <a:gsLst>
              <a:gs pos="0">
                <a:srgbClr val="9B0020"/>
              </a:gs>
              <a:gs pos="50000">
                <a:srgbClr val="9B0020"/>
              </a:gs>
              <a:gs pos="100000">
                <a:schemeClr val="bg1">
                  <a:alpha val="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3" name="Title Placeholder 1"/>
          <p:cNvSpPr>
            <a:spLocks noGrp="1"/>
          </p:cNvSpPr>
          <p:nvPr>
            <p:ph type="title"/>
          </p:nvPr>
        </p:nvSpPr>
        <p:spPr>
          <a:xfrm>
            <a:off x="762000" y="457200"/>
            <a:ext cx="6781800" cy="1600200"/>
          </a:xfrm>
          <a:prstGeom prst="rect">
            <a:avLst/>
          </a:prstGeom>
        </p:spPr>
        <p:txBody>
          <a:bodyPr vert="horz" lIns="91440" tIns="45720" rIns="91440" bIns="45720" rtlCol="0" anchor="t" anchorCtr="0">
            <a:normAutofit/>
          </a:bodyPr>
          <a:lstStyle/>
          <a:p>
            <a:r>
              <a:rPr lang="en-US" dirty="0"/>
              <a:t>Click to edit Master title style</a:t>
            </a:r>
          </a:p>
        </p:txBody>
      </p:sp>
      <p:sp>
        <p:nvSpPr>
          <p:cNvPr id="4" name="Date Placeholder 3"/>
          <p:cNvSpPr>
            <a:spLocks noGrp="1"/>
          </p:cNvSpPr>
          <p:nvPr>
            <p:ph type="dt" sz="half" idx="10"/>
          </p:nvPr>
        </p:nvSpPr>
        <p:spPr/>
        <p:txBody>
          <a:bodyPr/>
          <a:lstStyle/>
          <a:p>
            <a:fld id="{2E0B1A6C-4E9B-4BAA-8509-7394FCA3B67D}" type="datetime1">
              <a:rPr lang="en-US" smtClean="0"/>
              <a:t>12/30/2025</a:t>
            </a:fld>
            <a:endParaRPr lang="en-US" dirty="0"/>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dirty="0"/>
          </a:p>
        </p:txBody>
      </p:sp>
      <p:sp>
        <p:nvSpPr>
          <p:cNvPr id="14" name="Rectangle 13"/>
          <p:cNvSpPr/>
          <p:nvPr userDrawn="1"/>
        </p:nvSpPr>
        <p:spPr>
          <a:xfrm>
            <a:off x="777240" y="0"/>
            <a:ext cx="7543800" cy="381000"/>
          </a:xfrm>
          <a:prstGeom prst="rect">
            <a:avLst/>
          </a:prstGeom>
          <a:solidFill>
            <a:srgbClr val="9B0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ooter Placeholder 4"/>
          <p:cNvSpPr>
            <a:spLocks noGrp="1"/>
          </p:cNvSpPr>
          <p:nvPr>
            <p:ph type="ftr" sz="quarter" idx="3"/>
          </p:nvPr>
        </p:nvSpPr>
        <p:spPr>
          <a:xfrm>
            <a:off x="685800" y="6492875"/>
            <a:ext cx="4495800" cy="365125"/>
          </a:xfrm>
          <a:prstGeom prst="rect">
            <a:avLst/>
          </a:prstGeom>
        </p:spPr>
        <p:txBody>
          <a:bodyPr vert="horz" lIns="91440" tIns="45720" rIns="91440" bIns="45720" rtlCol="0" anchor="ctr"/>
          <a:lstStyle>
            <a:lvl1pPr algn="l">
              <a:defRPr sz="900" b="0">
                <a:solidFill>
                  <a:srgbClr val="595959"/>
                </a:solidFill>
                <a:latin typeface="Times New Roman"/>
                <a:cs typeface="Times New Roman"/>
              </a:defRPr>
            </a:lvl1pPr>
          </a:lstStyle>
          <a:p>
            <a:r>
              <a:rPr lang="en-US" dirty="0"/>
              <a:t>©2017, High Desert Little League. All rights reserved.</a:t>
            </a:r>
            <a:endParaRPr lang="en-US" dirty="0">
              <a:ea typeface="Tahoma" panose="020B0604030504040204" pitchFamily="34" charset="0"/>
            </a:endParaRP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8000" y="5791200"/>
            <a:ext cx="969276" cy="838200"/>
          </a:xfrm>
          <a:prstGeom prst="rect">
            <a:avLst/>
          </a:prstGeom>
        </p:spPr>
      </p:pic>
      <p:sp>
        <p:nvSpPr>
          <p:cNvPr id="21" name="Rectangle 20"/>
          <p:cNvSpPr/>
          <p:nvPr userDrawn="1"/>
        </p:nvSpPr>
        <p:spPr>
          <a:xfrm>
            <a:off x="762000" y="1143000"/>
            <a:ext cx="7848600" cy="76200"/>
          </a:xfrm>
          <a:prstGeom prst="rect">
            <a:avLst/>
          </a:prstGeom>
          <a:gradFill>
            <a:gsLst>
              <a:gs pos="0">
                <a:srgbClr val="9B0020"/>
              </a:gs>
              <a:gs pos="50000">
                <a:srgbClr val="9B0020"/>
              </a:gs>
              <a:gs pos="100000">
                <a:schemeClr val="bg1">
                  <a:alpha val="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1295400" y="5791200"/>
            <a:ext cx="7010400" cy="76200"/>
          </a:xfrm>
          <a:prstGeom prst="rect">
            <a:avLst/>
          </a:prstGeom>
          <a:gradFill>
            <a:gsLst>
              <a:gs pos="0">
                <a:srgbClr val="9B0020"/>
              </a:gs>
              <a:gs pos="50000">
                <a:srgbClr val="9B0020"/>
              </a:gs>
              <a:gs pos="100000">
                <a:schemeClr val="bg1">
                  <a:alpha val="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35926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62000" y="2133600"/>
            <a:ext cx="7543800" cy="3581400"/>
          </a:xfrm>
        </p:spPr>
        <p:txBody>
          <a:bodyPr anchor="t" anchorCtr="0"/>
          <a:lstStyle>
            <a:lvl1pPr>
              <a:buClr>
                <a:srgbClr val="9B0020"/>
              </a:buClr>
              <a:defRPr>
                <a:solidFill>
                  <a:srgbClr val="000000"/>
                </a:solidFill>
                <a:latin typeface="Optima"/>
                <a:cs typeface="Optima"/>
              </a:defRPr>
            </a:lvl1pPr>
            <a:lvl2pPr>
              <a:buClr>
                <a:srgbClr val="9B0020"/>
              </a:buClr>
              <a:defRPr>
                <a:solidFill>
                  <a:srgbClr val="000000"/>
                </a:solidFill>
                <a:latin typeface="Optima"/>
                <a:cs typeface="Optima"/>
              </a:defRPr>
            </a:lvl2pPr>
            <a:lvl3pPr>
              <a:buClr>
                <a:srgbClr val="9B0020"/>
              </a:buClr>
              <a:defRPr>
                <a:solidFill>
                  <a:srgbClr val="000000"/>
                </a:solidFill>
                <a:latin typeface="Optima"/>
                <a:cs typeface="Optima"/>
              </a:defRPr>
            </a:lvl3pPr>
            <a:lvl4pPr>
              <a:buClr>
                <a:srgbClr val="9B0020"/>
              </a:buClr>
              <a:defRPr>
                <a:solidFill>
                  <a:srgbClr val="000000"/>
                </a:solidFill>
                <a:latin typeface="Optima"/>
                <a:cs typeface="Optima"/>
              </a:defRPr>
            </a:lvl4pPr>
            <a:lvl5pPr>
              <a:buClr>
                <a:srgbClr val="9B0020"/>
              </a:buClr>
              <a:defRPr>
                <a:solidFill>
                  <a:srgbClr val="000000"/>
                </a:solidFill>
                <a:latin typeface="Optima"/>
                <a:cs typeface="Optim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9F5243E-358F-4E4B-A547-6DF8A8267D73}" type="datetime1">
              <a:rPr lang="en-US" smtClean="0"/>
              <a:t>12/30/2025</a:t>
            </a:fld>
            <a:endParaRPr lang="en-US" dirty="0"/>
          </a:p>
        </p:txBody>
      </p:sp>
      <p:sp>
        <p:nvSpPr>
          <p:cNvPr id="6" name="Slide Number Placeholder 5"/>
          <p:cNvSpPr>
            <a:spLocks noGrp="1"/>
          </p:cNvSpPr>
          <p:nvPr>
            <p:ph type="sldNum" sz="quarter" idx="12"/>
          </p:nvPr>
        </p:nvSpPr>
        <p:spPr/>
        <p:txBody>
          <a:bodyPr/>
          <a:lstStyle/>
          <a:p>
            <a:fld id="{7579A64A-CA6C-465E-BC84-5DD0BE008304}" type="slidenum">
              <a:rPr lang="en-US" smtClean="0"/>
              <a:t>‹#›</a:t>
            </a:fld>
            <a:endParaRPr lang="en-US" dirty="0"/>
          </a:p>
        </p:txBody>
      </p:sp>
      <p:sp>
        <p:nvSpPr>
          <p:cNvPr id="7" name="Footer Placeholder 4"/>
          <p:cNvSpPr>
            <a:spLocks noGrp="1"/>
          </p:cNvSpPr>
          <p:nvPr>
            <p:ph type="ftr" sz="quarter" idx="3"/>
          </p:nvPr>
        </p:nvSpPr>
        <p:spPr>
          <a:xfrm>
            <a:off x="685800" y="6492875"/>
            <a:ext cx="4495800" cy="365125"/>
          </a:xfrm>
          <a:prstGeom prst="rect">
            <a:avLst/>
          </a:prstGeom>
        </p:spPr>
        <p:txBody>
          <a:bodyPr vert="horz" lIns="91440" tIns="45720" rIns="91440" bIns="45720" rtlCol="0" anchor="ctr"/>
          <a:lstStyle>
            <a:lvl1pPr algn="l">
              <a:defRPr sz="900" b="0">
                <a:solidFill>
                  <a:srgbClr val="595959"/>
                </a:solidFill>
                <a:latin typeface="Times New Roman"/>
                <a:cs typeface="Times New Roman"/>
              </a:defRPr>
            </a:lvl1pPr>
          </a:lstStyle>
          <a:p>
            <a:r>
              <a:rPr lang="en-US" dirty="0"/>
              <a:t>©2017, High Desert Little League. All rights reserved.</a:t>
            </a:r>
            <a:endParaRPr lang="en-US" dirty="0">
              <a:ea typeface="Tahoma" panose="020B060403050404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0" y="3200400"/>
            <a:ext cx="7543800" cy="1676400"/>
          </a:xfrm>
        </p:spPr>
        <p:txBody>
          <a:bodyPr anchor="t" anchorCtr="0"/>
          <a:lstStyle>
            <a:lvl1pPr algn="l">
              <a:defRPr sz="5400" b="0" cap="all"/>
            </a:lvl1pPr>
          </a:lstStyle>
          <a:p>
            <a:r>
              <a:rPr lang="en-US" dirty="0"/>
              <a:t>Click to edit Master title style</a:t>
            </a:r>
          </a:p>
        </p:txBody>
      </p:sp>
      <p:sp>
        <p:nvSpPr>
          <p:cNvPr id="3" name="Text Placeholder 2"/>
          <p:cNvSpPr>
            <a:spLocks noGrp="1"/>
          </p:cNvSpPr>
          <p:nvPr>
            <p:ph type="body" idx="1"/>
          </p:nvPr>
        </p:nvSpPr>
        <p:spPr>
          <a:xfrm>
            <a:off x="762000" y="4876800"/>
            <a:ext cx="7543800" cy="762000"/>
          </a:xfrm>
        </p:spPr>
        <p:txBody>
          <a:bodyPr anchor="t" anchorCtr="0">
            <a:normAutofit/>
          </a:bodyPr>
          <a:lstStyle>
            <a:lvl1pPr marL="0" indent="0">
              <a:buNone/>
              <a:defRPr sz="28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14918EAD-B2FB-480E-98BC-7F120E8F4D20}" type="datetime1">
              <a:rPr lang="en-US" smtClean="0"/>
              <a:t>12/30/2025</a:t>
            </a:fld>
            <a:endParaRPr lang="en-US" dirty="0"/>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dirty="0"/>
          </a:p>
        </p:txBody>
      </p:sp>
      <p:sp>
        <p:nvSpPr>
          <p:cNvPr id="12" name="Footer Placeholder 4"/>
          <p:cNvSpPr>
            <a:spLocks noGrp="1"/>
          </p:cNvSpPr>
          <p:nvPr>
            <p:ph type="ftr" sz="quarter" idx="3"/>
          </p:nvPr>
        </p:nvSpPr>
        <p:spPr>
          <a:xfrm>
            <a:off x="685800" y="6492875"/>
            <a:ext cx="4495800" cy="365125"/>
          </a:xfrm>
          <a:prstGeom prst="rect">
            <a:avLst/>
          </a:prstGeom>
        </p:spPr>
        <p:txBody>
          <a:bodyPr vert="horz" lIns="91440" tIns="45720" rIns="91440" bIns="45720" rtlCol="0" anchor="ctr"/>
          <a:lstStyle>
            <a:lvl1pPr algn="l">
              <a:defRPr sz="900" b="0">
                <a:solidFill>
                  <a:srgbClr val="595959"/>
                </a:solidFill>
                <a:latin typeface="Times New Roman"/>
                <a:cs typeface="Times New Roman"/>
              </a:defRPr>
            </a:lvl1pPr>
          </a:lstStyle>
          <a:p>
            <a:r>
              <a:rPr lang="en-US" dirty="0"/>
              <a:t>©2017, High Desert Little League. All rights reserved.</a:t>
            </a:r>
            <a:endParaRPr lang="en-US" dirty="0">
              <a:ea typeface="Tahoma" panose="020B0604030504040204" pitchFamily="34" charset="0"/>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8000" y="5791200"/>
            <a:ext cx="969276" cy="838200"/>
          </a:xfrm>
          <a:prstGeom prst="rect">
            <a:avLst/>
          </a:prstGeom>
        </p:spPr>
      </p:pic>
      <p:sp>
        <p:nvSpPr>
          <p:cNvPr id="16" name="Rectangle 15"/>
          <p:cNvSpPr/>
          <p:nvPr userDrawn="1"/>
        </p:nvSpPr>
        <p:spPr>
          <a:xfrm>
            <a:off x="1295400" y="5791200"/>
            <a:ext cx="7010400" cy="76200"/>
          </a:xfrm>
          <a:prstGeom prst="rect">
            <a:avLst/>
          </a:prstGeom>
          <a:gradFill>
            <a:gsLst>
              <a:gs pos="0">
                <a:srgbClr val="9B0020"/>
              </a:gs>
              <a:gs pos="50000">
                <a:srgbClr val="9B0020"/>
              </a:gs>
              <a:gs pos="100000">
                <a:schemeClr val="bg1">
                  <a:alpha val="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543800" cy="1600200"/>
          </a:xfrm>
        </p:spPr>
        <p:txBody>
          <a:bodyPr/>
          <a:lstStyle/>
          <a:p>
            <a:r>
              <a:rPr lang="en-US" dirty="0"/>
              <a:t>Click to edit Master title style</a:t>
            </a:r>
          </a:p>
        </p:txBody>
      </p:sp>
      <p:sp>
        <p:nvSpPr>
          <p:cNvPr id="3" name="Content Placeholder 2"/>
          <p:cNvSpPr>
            <a:spLocks noGrp="1"/>
          </p:cNvSpPr>
          <p:nvPr>
            <p:ph sz="half" idx="1"/>
          </p:nvPr>
        </p:nvSpPr>
        <p:spPr>
          <a:xfrm>
            <a:off x="762000" y="1905000"/>
            <a:ext cx="3657600" cy="3767328"/>
          </a:xfrm>
        </p:spPr>
        <p:txBody>
          <a:bodyPr/>
          <a:lstStyle>
            <a:lvl1pPr>
              <a:buClr>
                <a:srgbClr val="9B0020"/>
              </a:buClr>
              <a:defRPr sz="2800">
                <a:solidFill>
                  <a:srgbClr val="000000"/>
                </a:solidFill>
              </a:defRPr>
            </a:lvl1pPr>
            <a:lvl2pPr>
              <a:buClr>
                <a:srgbClr val="9B0020"/>
              </a:buClr>
              <a:defRPr sz="2400">
                <a:solidFill>
                  <a:srgbClr val="000000"/>
                </a:solidFill>
              </a:defRPr>
            </a:lvl2pPr>
            <a:lvl3pPr>
              <a:buClr>
                <a:srgbClr val="9B0020"/>
              </a:buClr>
              <a:defRPr sz="2000">
                <a:solidFill>
                  <a:srgbClr val="000000"/>
                </a:solidFill>
              </a:defRPr>
            </a:lvl3pPr>
            <a:lvl4pPr>
              <a:buClr>
                <a:srgbClr val="9B0020"/>
              </a:buClr>
              <a:defRPr sz="1800">
                <a:solidFill>
                  <a:srgbClr val="000000"/>
                </a:solidFill>
              </a:defRPr>
            </a:lvl4pPr>
            <a:lvl5pPr>
              <a:buClr>
                <a:srgbClr val="9B0020"/>
              </a:buClr>
              <a:defRPr sz="1800">
                <a:solidFill>
                  <a:srgbClr val="00000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05000"/>
            <a:ext cx="3657600" cy="3767328"/>
          </a:xfrm>
        </p:spPr>
        <p:txBody>
          <a:bodyPr/>
          <a:lstStyle>
            <a:lvl1pPr>
              <a:defRPr sz="2800">
                <a:solidFill>
                  <a:srgbClr val="000000"/>
                </a:solidFill>
              </a:defRPr>
            </a:lvl1pPr>
            <a:lvl2pPr>
              <a:defRPr sz="2400">
                <a:solidFill>
                  <a:srgbClr val="000000"/>
                </a:solidFill>
              </a:defRPr>
            </a:lvl2pPr>
            <a:lvl3pPr>
              <a:defRPr sz="2000">
                <a:solidFill>
                  <a:srgbClr val="000000"/>
                </a:solidFill>
              </a:defRPr>
            </a:lvl3pPr>
            <a:lvl4pPr>
              <a:defRPr sz="1800">
                <a:solidFill>
                  <a:srgbClr val="00000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70B7B3A-B601-4890-8F1E-E23F14FA4377}" type="datetime1">
              <a:rPr lang="en-US" smtClean="0"/>
              <a:t>12/30/2025</a:t>
            </a:fld>
            <a:endParaRPr lang="en-US" dirty="0"/>
          </a:p>
        </p:txBody>
      </p:sp>
      <p:sp>
        <p:nvSpPr>
          <p:cNvPr id="7" name="Slide Number Placeholder 6"/>
          <p:cNvSpPr>
            <a:spLocks noGrp="1"/>
          </p:cNvSpPr>
          <p:nvPr>
            <p:ph type="sldNum" sz="quarter" idx="12"/>
          </p:nvPr>
        </p:nvSpPr>
        <p:spPr/>
        <p:txBody>
          <a:bodyPr/>
          <a:lstStyle/>
          <a:p>
            <a:fld id="{7579A64A-CA6C-465E-BC84-5DD0BE008304}" type="slidenum">
              <a:rPr lang="en-US" smtClean="0"/>
              <a:t>‹#›</a:t>
            </a:fld>
            <a:endParaRPr lang="en-US" dirty="0"/>
          </a:p>
        </p:txBody>
      </p:sp>
      <p:sp>
        <p:nvSpPr>
          <p:cNvPr id="10" name="Footer Placeholder 4"/>
          <p:cNvSpPr>
            <a:spLocks noGrp="1"/>
          </p:cNvSpPr>
          <p:nvPr>
            <p:ph type="ftr" sz="quarter" idx="3"/>
          </p:nvPr>
        </p:nvSpPr>
        <p:spPr>
          <a:xfrm>
            <a:off x="685800" y="6492875"/>
            <a:ext cx="4495800" cy="365125"/>
          </a:xfrm>
          <a:prstGeom prst="rect">
            <a:avLst/>
          </a:prstGeom>
        </p:spPr>
        <p:txBody>
          <a:bodyPr vert="horz" lIns="91440" tIns="45720" rIns="91440" bIns="45720" rtlCol="0" anchor="ctr"/>
          <a:lstStyle>
            <a:lvl1pPr algn="l">
              <a:defRPr sz="900" b="0">
                <a:solidFill>
                  <a:srgbClr val="595959"/>
                </a:solidFill>
                <a:latin typeface="Times New Roman"/>
                <a:cs typeface="Times New Roman"/>
              </a:defRPr>
            </a:lvl1pPr>
          </a:lstStyle>
          <a:p>
            <a:r>
              <a:rPr lang="en-US" dirty="0"/>
              <a:t>©2017, High Desert Little League. All rights reserved.</a:t>
            </a:r>
            <a:endParaRPr lang="en-US" dirty="0">
              <a:ea typeface="Tahoma" panose="020B060403050404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543800" cy="16002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758952" y="1676400"/>
            <a:ext cx="3657600" cy="639762"/>
          </a:xfrm>
        </p:spPr>
        <p:txBody>
          <a:bodyPr anchor="b">
            <a:noAutofit/>
          </a:bodyPr>
          <a:lstStyle>
            <a:lvl1pPr marL="0" indent="0">
              <a:buNone/>
              <a:defRPr sz="2800" b="1" i="0">
                <a:solidFill>
                  <a:srgbClr val="9B0020"/>
                </a:solidFill>
                <a:latin typeface="Optima"/>
                <a:cs typeface="Optim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58952" y="2286000"/>
            <a:ext cx="3657600" cy="3048000"/>
          </a:xfrm>
        </p:spPr>
        <p:txBody>
          <a:bodyPr anchor="t" anchorCtr="0"/>
          <a:lstStyle>
            <a:lvl1pPr>
              <a:buClr>
                <a:srgbClr val="9B0020"/>
              </a:buClr>
              <a:defRPr sz="2400">
                <a:solidFill>
                  <a:srgbClr val="000000"/>
                </a:solidFill>
              </a:defRPr>
            </a:lvl1pPr>
            <a:lvl2pPr>
              <a:buClr>
                <a:srgbClr val="9B0020"/>
              </a:buClr>
              <a:defRPr sz="2000">
                <a:solidFill>
                  <a:srgbClr val="000000"/>
                </a:solidFill>
              </a:defRPr>
            </a:lvl2pPr>
            <a:lvl3pPr>
              <a:buClr>
                <a:srgbClr val="9B0020"/>
              </a:buClr>
              <a:defRPr sz="1800">
                <a:solidFill>
                  <a:srgbClr val="000000"/>
                </a:solidFill>
              </a:defRPr>
            </a:lvl3pPr>
            <a:lvl4pPr>
              <a:buClr>
                <a:srgbClr val="9B0020"/>
              </a:buClr>
              <a:defRPr sz="1600">
                <a:solidFill>
                  <a:srgbClr val="000000"/>
                </a:solidFill>
              </a:defRPr>
            </a:lvl4pPr>
            <a:lvl5pPr>
              <a:buClr>
                <a:srgbClr val="9B0020"/>
              </a:buClr>
              <a:defRPr sz="1600">
                <a:solidFill>
                  <a:srgbClr val="00000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152" y="1676400"/>
            <a:ext cx="3657600" cy="639762"/>
          </a:xfrm>
        </p:spPr>
        <p:txBody>
          <a:bodyPr anchor="b">
            <a:noAutofit/>
          </a:bodyPr>
          <a:lstStyle>
            <a:lvl1pPr marL="0" indent="0">
              <a:buNone/>
              <a:defRPr sz="2800" b="1" i="0">
                <a:solidFill>
                  <a:srgbClr val="9B0020"/>
                </a:solidFill>
                <a:latin typeface="Optima"/>
                <a:cs typeface="Optim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152" y="2286000"/>
            <a:ext cx="3657600" cy="3048000"/>
          </a:xfrm>
        </p:spPr>
        <p:txBody>
          <a:bodyPr anchor="t" anchorCtr="0"/>
          <a:lstStyle>
            <a:lvl1pPr>
              <a:buClr>
                <a:srgbClr val="9B0020"/>
              </a:buClr>
              <a:defRPr sz="2400">
                <a:solidFill>
                  <a:srgbClr val="000000"/>
                </a:solidFill>
              </a:defRPr>
            </a:lvl1pPr>
            <a:lvl2pPr>
              <a:buClr>
                <a:srgbClr val="9B0020"/>
              </a:buClr>
              <a:defRPr sz="2000">
                <a:solidFill>
                  <a:srgbClr val="000000"/>
                </a:solidFill>
              </a:defRPr>
            </a:lvl2pPr>
            <a:lvl3pPr>
              <a:buClr>
                <a:srgbClr val="9B0020"/>
              </a:buClr>
              <a:defRPr sz="1800">
                <a:solidFill>
                  <a:srgbClr val="000000"/>
                </a:solidFill>
              </a:defRPr>
            </a:lvl3pPr>
            <a:lvl4pPr>
              <a:buClr>
                <a:srgbClr val="9B0020"/>
              </a:buClr>
              <a:defRPr sz="1600">
                <a:solidFill>
                  <a:srgbClr val="000000"/>
                </a:solidFill>
              </a:defRPr>
            </a:lvl4pPr>
            <a:lvl5pPr>
              <a:buClr>
                <a:srgbClr val="9B0020"/>
              </a:buClr>
              <a:defRPr sz="1600">
                <a:solidFill>
                  <a:srgbClr val="00000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244A9F74-0A67-4F67-BE9C-3A41B3260786}" type="datetime1">
              <a:rPr lang="en-US" smtClean="0"/>
              <a:t>12/30/2025</a:t>
            </a:fld>
            <a:endParaRPr lang="en-US" dirty="0"/>
          </a:p>
        </p:txBody>
      </p:sp>
      <p:sp>
        <p:nvSpPr>
          <p:cNvPr id="9" name="Slide Number Placeholder 8"/>
          <p:cNvSpPr>
            <a:spLocks noGrp="1"/>
          </p:cNvSpPr>
          <p:nvPr>
            <p:ph type="sldNum" sz="quarter" idx="12"/>
          </p:nvPr>
        </p:nvSpPr>
        <p:spPr/>
        <p:txBody>
          <a:bodyPr/>
          <a:lstStyle/>
          <a:p>
            <a:fld id="{7579A64A-CA6C-465E-BC84-5DD0BE008304}" type="slidenum">
              <a:rPr lang="en-US" smtClean="0"/>
              <a:t>‹#›</a:t>
            </a:fld>
            <a:endParaRPr lang="en-US" dirty="0"/>
          </a:p>
        </p:txBody>
      </p:sp>
      <p:cxnSp>
        <p:nvCxnSpPr>
          <p:cNvPr id="11" name="Straight Connector 10"/>
          <p:cNvCxnSpPr/>
          <p:nvPr/>
        </p:nvCxnSpPr>
        <p:spPr>
          <a:xfrm>
            <a:off x="758952" y="23161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2316162"/>
            <a:ext cx="3657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 name="Footer Placeholder 4"/>
          <p:cNvSpPr>
            <a:spLocks noGrp="1"/>
          </p:cNvSpPr>
          <p:nvPr>
            <p:ph type="ftr" sz="quarter" idx="13"/>
          </p:nvPr>
        </p:nvSpPr>
        <p:spPr>
          <a:xfrm>
            <a:off x="685800" y="6492875"/>
            <a:ext cx="4495800" cy="365125"/>
          </a:xfrm>
          <a:prstGeom prst="rect">
            <a:avLst/>
          </a:prstGeom>
        </p:spPr>
        <p:txBody>
          <a:bodyPr vert="horz" lIns="91440" tIns="45720" rIns="91440" bIns="45720" rtlCol="0" anchor="ctr"/>
          <a:lstStyle>
            <a:lvl1pPr algn="l">
              <a:defRPr sz="900" b="0">
                <a:solidFill>
                  <a:srgbClr val="595959"/>
                </a:solidFill>
                <a:latin typeface="Times New Roman"/>
                <a:cs typeface="Times New Roman"/>
              </a:defRPr>
            </a:lvl1pPr>
          </a:lstStyle>
          <a:p>
            <a:r>
              <a:rPr lang="en-US" dirty="0"/>
              <a:t>©2017, High Desert Little League. All rights reserved.</a:t>
            </a:r>
            <a:endParaRPr lang="en-US" dirty="0">
              <a:ea typeface="Tahoma"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543800" cy="16002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ABD73492-8C8E-4EE6-A486-243B38363604}" type="datetime1">
              <a:rPr lang="en-US" smtClean="0"/>
              <a:t>12/30/2025</a:t>
            </a:fld>
            <a:endParaRPr lang="en-US" dirty="0"/>
          </a:p>
        </p:txBody>
      </p:sp>
      <p:sp>
        <p:nvSpPr>
          <p:cNvPr id="5" name="Slide Number Placeholder 4"/>
          <p:cNvSpPr>
            <a:spLocks noGrp="1"/>
          </p:cNvSpPr>
          <p:nvPr>
            <p:ph type="sldNum" sz="quarter" idx="12"/>
          </p:nvPr>
        </p:nvSpPr>
        <p:spPr/>
        <p:txBody>
          <a:bodyPr/>
          <a:lstStyle/>
          <a:p>
            <a:fld id="{7579A64A-CA6C-465E-BC84-5DD0BE008304}" type="slidenum">
              <a:rPr lang="en-US" smtClean="0"/>
              <a:t>‹#›</a:t>
            </a:fld>
            <a:endParaRPr lang="en-US" dirty="0"/>
          </a:p>
        </p:txBody>
      </p:sp>
      <p:sp>
        <p:nvSpPr>
          <p:cNvPr id="7" name="Footer Placeholder 4"/>
          <p:cNvSpPr>
            <a:spLocks noGrp="1"/>
          </p:cNvSpPr>
          <p:nvPr>
            <p:ph type="ftr" sz="quarter" idx="3"/>
          </p:nvPr>
        </p:nvSpPr>
        <p:spPr>
          <a:xfrm>
            <a:off x="685800" y="6492875"/>
            <a:ext cx="4495800" cy="365125"/>
          </a:xfrm>
          <a:prstGeom prst="rect">
            <a:avLst/>
          </a:prstGeom>
        </p:spPr>
        <p:txBody>
          <a:bodyPr vert="horz" lIns="91440" tIns="45720" rIns="91440" bIns="45720" rtlCol="0" anchor="ctr"/>
          <a:lstStyle>
            <a:lvl1pPr algn="l">
              <a:defRPr sz="900" b="0">
                <a:solidFill>
                  <a:srgbClr val="595959"/>
                </a:solidFill>
                <a:latin typeface="Times New Roman"/>
                <a:cs typeface="Times New Roman"/>
              </a:defRPr>
            </a:lvl1pPr>
          </a:lstStyle>
          <a:p>
            <a:r>
              <a:rPr lang="en-US" dirty="0"/>
              <a:t>©2017, High Desert Little League. All rights reserved.</a:t>
            </a:r>
            <a:endParaRPr lang="en-US" dirty="0">
              <a:ea typeface="Tahoma" panose="020B060403050404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6784848" cy="1600200"/>
          </a:xfrm>
        </p:spPr>
        <p:txBody>
          <a:bodyPr anchor="b">
            <a:normAutofit/>
          </a:bodyPr>
          <a:lstStyle>
            <a:lvl1pPr algn="l">
              <a:defRPr sz="5400" b="1"/>
            </a:lvl1pPr>
          </a:lstStyle>
          <a:p>
            <a:r>
              <a:rPr lang="en-US" dirty="0"/>
              <a:t>Click to edit Master title style</a:t>
            </a:r>
          </a:p>
        </p:txBody>
      </p:sp>
      <p:sp>
        <p:nvSpPr>
          <p:cNvPr id="3" name="Content Placeholder 2"/>
          <p:cNvSpPr>
            <a:spLocks noGrp="1"/>
          </p:cNvSpPr>
          <p:nvPr>
            <p:ph idx="1"/>
          </p:nvPr>
        </p:nvSpPr>
        <p:spPr>
          <a:xfrm>
            <a:off x="3710866" y="1981200"/>
            <a:ext cx="4594934" cy="3733799"/>
          </a:xfrm>
        </p:spPr>
        <p:txBody>
          <a:bodyPr/>
          <a:lstStyle>
            <a:lvl1pPr>
              <a:buClr>
                <a:srgbClr val="9B0020"/>
              </a:buClr>
              <a:defRPr sz="2400">
                <a:solidFill>
                  <a:srgbClr val="000000"/>
                </a:solidFill>
              </a:defRPr>
            </a:lvl1pPr>
            <a:lvl2pPr>
              <a:buClr>
                <a:srgbClr val="9B0020"/>
              </a:buClr>
              <a:defRPr sz="2200">
                <a:solidFill>
                  <a:srgbClr val="000000"/>
                </a:solidFill>
              </a:defRPr>
            </a:lvl2pPr>
            <a:lvl3pPr>
              <a:buClr>
                <a:srgbClr val="9B0020"/>
              </a:buClr>
              <a:defRPr sz="2000">
                <a:solidFill>
                  <a:srgbClr val="000000"/>
                </a:solidFill>
              </a:defRPr>
            </a:lvl3pPr>
            <a:lvl4pPr>
              <a:buClr>
                <a:srgbClr val="9B0020"/>
              </a:buClr>
              <a:defRPr sz="1800">
                <a:solidFill>
                  <a:srgbClr val="000000"/>
                </a:solidFill>
              </a:defRPr>
            </a:lvl4pPr>
            <a:lvl5pPr>
              <a:buClr>
                <a:srgbClr val="9B0020"/>
              </a:buClr>
              <a:defRPr sz="1800">
                <a:solidFill>
                  <a:srgbClr val="000000"/>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62001" y="1981200"/>
            <a:ext cx="2673657" cy="3733800"/>
          </a:xfrm>
        </p:spPr>
        <p:txBody>
          <a:bodyPr>
            <a:normAutofit/>
          </a:bodyPr>
          <a:lstStyle>
            <a:lvl1pPr marL="0" indent="0">
              <a:buNone/>
              <a:defRPr sz="21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86F2AF6-6126-4717-AD59-B0ECB79E9805}" type="datetime1">
              <a:rPr lang="en-US" smtClean="0"/>
              <a:t>12/30/2025</a:t>
            </a:fld>
            <a:endParaRPr lang="en-US" dirty="0"/>
          </a:p>
        </p:txBody>
      </p:sp>
      <p:sp>
        <p:nvSpPr>
          <p:cNvPr id="7" name="Slide Number Placeholder 6"/>
          <p:cNvSpPr>
            <a:spLocks noGrp="1"/>
          </p:cNvSpPr>
          <p:nvPr>
            <p:ph type="sldNum" sz="quarter" idx="12"/>
          </p:nvPr>
        </p:nvSpPr>
        <p:spPr/>
        <p:txBody>
          <a:bodyPr/>
          <a:lstStyle/>
          <a:p>
            <a:fld id="{7579A64A-CA6C-465E-BC84-5DD0BE008304}" type="slidenum">
              <a:rPr lang="en-US" smtClean="0"/>
              <a:t>‹#›</a:t>
            </a:fld>
            <a:endParaRPr lang="en-US" dirty="0"/>
          </a:p>
        </p:txBody>
      </p:sp>
      <p:cxnSp>
        <p:nvCxnSpPr>
          <p:cNvPr id="10" name="Straight Connector 9"/>
          <p:cNvCxnSpPr/>
          <p:nvPr/>
        </p:nvCxnSpPr>
        <p:spPr>
          <a:xfrm flipH="1">
            <a:off x="3581400" y="2134394"/>
            <a:ext cx="1588" cy="3580606"/>
          </a:xfrm>
          <a:prstGeom prst="line">
            <a:avLst/>
          </a:prstGeom>
          <a:ln>
            <a:solidFill>
              <a:srgbClr val="9B0020"/>
            </a:solidFill>
          </a:ln>
        </p:spPr>
        <p:style>
          <a:lnRef idx="1">
            <a:schemeClr val="accent1"/>
          </a:lnRef>
          <a:fillRef idx="0">
            <a:schemeClr val="accent1"/>
          </a:fillRef>
          <a:effectRef idx="0">
            <a:schemeClr val="accent1"/>
          </a:effectRef>
          <a:fontRef idx="minor">
            <a:schemeClr val="tx1"/>
          </a:fontRef>
        </p:style>
      </p:cxnSp>
      <p:sp>
        <p:nvSpPr>
          <p:cNvPr id="11" name="Footer Placeholder 4"/>
          <p:cNvSpPr>
            <a:spLocks noGrp="1"/>
          </p:cNvSpPr>
          <p:nvPr>
            <p:ph type="ftr" sz="quarter" idx="3"/>
          </p:nvPr>
        </p:nvSpPr>
        <p:spPr>
          <a:xfrm>
            <a:off x="685800" y="6492875"/>
            <a:ext cx="4495800" cy="365125"/>
          </a:xfrm>
          <a:prstGeom prst="rect">
            <a:avLst/>
          </a:prstGeom>
        </p:spPr>
        <p:txBody>
          <a:bodyPr vert="horz" lIns="91440" tIns="45720" rIns="91440" bIns="45720" rtlCol="0" anchor="ctr"/>
          <a:lstStyle>
            <a:lvl1pPr algn="l">
              <a:defRPr sz="900" b="0">
                <a:solidFill>
                  <a:srgbClr val="595959"/>
                </a:solidFill>
                <a:latin typeface="Times New Roman"/>
                <a:cs typeface="Times New Roman"/>
              </a:defRPr>
            </a:lvl1pPr>
          </a:lstStyle>
          <a:p>
            <a:r>
              <a:rPr lang="en-US" dirty="0"/>
              <a:t>©2017, High Desert Little League. All rights reserved.</a:t>
            </a:r>
            <a:endParaRPr lang="en-US" dirty="0">
              <a:ea typeface="Tahoma" panose="020B060403050404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
            <a:ext cx="7623048" cy="1600200"/>
          </a:xfrm>
        </p:spPr>
        <p:txBody>
          <a:bodyPr anchor="t" anchorCtr="0">
            <a:normAutofit/>
          </a:bodyPr>
          <a:lstStyle>
            <a:lvl1pPr algn="l">
              <a:defRPr sz="4800" b="0"/>
            </a:lvl1pPr>
          </a:lstStyle>
          <a:p>
            <a:r>
              <a:rPr lang="en-US" dirty="0"/>
              <a:t>Click to edit Master title style</a:t>
            </a:r>
          </a:p>
        </p:txBody>
      </p:sp>
      <p:sp>
        <p:nvSpPr>
          <p:cNvPr id="3" name="Picture Placeholder 2"/>
          <p:cNvSpPr>
            <a:spLocks noGrp="1"/>
          </p:cNvSpPr>
          <p:nvPr>
            <p:ph type="pic" idx="1"/>
          </p:nvPr>
        </p:nvSpPr>
        <p:spPr>
          <a:xfrm>
            <a:off x="777240" y="2743200"/>
            <a:ext cx="7543800" cy="2895600"/>
          </a:xfrm>
          <a:ln w="6350">
            <a:solidFill>
              <a:schemeClr val="tx2"/>
            </a:solidFill>
          </a:ln>
        </p:spPr>
        <p:txBody>
          <a:bodyPr/>
          <a:lstStyle>
            <a:lvl1pPr marL="0" indent="0">
              <a:buNone/>
              <a:defRPr sz="32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762000" y="1981200"/>
            <a:ext cx="7455408" cy="804862"/>
          </a:xfrm>
        </p:spPr>
        <p:txBody>
          <a:bodyPr anchor="t" anchorCtr="0">
            <a:normAutofit/>
          </a:bodyPr>
          <a:lstStyle>
            <a:lvl1pPr marL="0" indent="0">
              <a:buNone/>
              <a:defRPr sz="18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B978214-CAC5-45C1-997D-3381378B6C68}" type="datetime1">
              <a:rPr lang="en-US" smtClean="0"/>
              <a:t>12/30/2025</a:t>
            </a:fld>
            <a:endParaRPr lang="en-US" dirty="0"/>
          </a:p>
        </p:txBody>
      </p:sp>
      <p:sp>
        <p:nvSpPr>
          <p:cNvPr id="7" name="Slide Number Placeholder 6"/>
          <p:cNvSpPr>
            <a:spLocks noGrp="1"/>
          </p:cNvSpPr>
          <p:nvPr>
            <p:ph type="sldNum" sz="quarter" idx="12"/>
          </p:nvPr>
        </p:nvSpPr>
        <p:spPr/>
        <p:txBody>
          <a:bodyPr/>
          <a:lstStyle/>
          <a:p>
            <a:fld id="{7579A64A-CA6C-465E-BC84-5DD0BE008304}" type="slidenum">
              <a:rPr lang="en-US" smtClean="0"/>
              <a:t>‹#›</a:t>
            </a:fld>
            <a:endParaRPr lang="en-US" dirty="0"/>
          </a:p>
        </p:txBody>
      </p:sp>
      <p:sp>
        <p:nvSpPr>
          <p:cNvPr id="10" name="Footer Placeholder 4"/>
          <p:cNvSpPr>
            <a:spLocks noGrp="1"/>
          </p:cNvSpPr>
          <p:nvPr>
            <p:ph type="ftr" sz="quarter" idx="3"/>
          </p:nvPr>
        </p:nvSpPr>
        <p:spPr>
          <a:xfrm>
            <a:off x="685800" y="6492875"/>
            <a:ext cx="4495800" cy="365125"/>
          </a:xfrm>
          <a:prstGeom prst="rect">
            <a:avLst/>
          </a:prstGeom>
        </p:spPr>
        <p:txBody>
          <a:bodyPr vert="horz" lIns="91440" tIns="45720" rIns="91440" bIns="45720" rtlCol="0" anchor="ctr"/>
          <a:lstStyle>
            <a:lvl1pPr algn="l">
              <a:defRPr sz="900" b="0">
                <a:solidFill>
                  <a:srgbClr val="595959"/>
                </a:solidFill>
                <a:latin typeface="Times New Roman"/>
                <a:cs typeface="Times New Roman"/>
              </a:defRPr>
            </a:lvl1pPr>
          </a:lstStyle>
          <a:p>
            <a:r>
              <a:rPr lang="en-US" dirty="0"/>
              <a:t>©2017, High Desert Little League. All rights reserved.</a:t>
            </a:r>
            <a:endParaRPr lang="en-US" dirty="0">
              <a:ea typeface="Tahoma" panose="020B060403050404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
            <a:ext cx="6781800" cy="1600200"/>
          </a:xfrm>
          <a:prstGeom prst="rect">
            <a:avLst/>
          </a:prstGeom>
          <a:ln>
            <a:noFill/>
          </a:ln>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762000" y="2133600"/>
            <a:ext cx="7543800" cy="3886200"/>
          </a:xfrm>
          <a:prstGeom prst="rect">
            <a:avLst/>
          </a:prstGeom>
        </p:spPr>
        <p:txBody>
          <a:bodyPr vert="horz" lIns="91440" tIns="45720" rIns="91440" bIns="4572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48400" y="6492875"/>
            <a:ext cx="2133600" cy="365125"/>
          </a:xfrm>
          <a:prstGeom prst="rect">
            <a:avLst/>
          </a:prstGeom>
        </p:spPr>
        <p:txBody>
          <a:bodyPr vert="horz" lIns="91440" tIns="45720" rIns="91440" bIns="45720" rtlCol="0" anchor="ctr"/>
          <a:lstStyle>
            <a:lvl1pPr algn="r">
              <a:defRPr sz="900" b="0">
                <a:solidFill>
                  <a:schemeClr val="tx2">
                    <a:lumMod val="90000"/>
                    <a:lumOff val="10000"/>
                  </a:schemeClr>
                </a:solidFill>
                <a:latin typeface="+mn-lt"/>
              </a:defRPr>
            </a:lvl1pPr>
          </a:lstStyle>
          <a:p>
            <a:fld id="{8E86929D-5E3B-4CC2-99E5-69FBAAC14DF7}" type="datetime1">
              <a:rPr lang="en-US" smtClean="0"/>
              <a:t>12/30/2025</a:t>
            </a:fld>
            <a:endParaRPr lang="en-US" dirty="0"/>
          </a:p>
        </p:txBody>
      </p:sp>
      <p:sp>
        <p:nvSpPr>
          <p:cNvPr id="5" name="Footer Placeholder 4"/>
          <p:cNvSpPr>
            <a:spLocks noGrp="1"/>
          </p:cNvSpPr>
          <p:nvPr>
            <p:ph type="ftr" sz="quarter" idx="3"/>
          </p:nvPr>
        </p:nvSpPr>
        <p:spPr>
          <a:xfrm>
            <a:off x="685800" y="6492875"/>
            <a:ext cx="4495800" cy="365125"/>
          </a:xfrm>
          <a:prstGeom prst="rect">
            <a:avLst/>
          </a:prstGeom>
        </p:spPr>
        <p:txBody>
          <a:bodyPr vert="horz" lIns="91440" tIns="45720" rIns="91440" bIns="45720" rtlCol="0" anchor="ctr"/>
          <a:lstStyle>
            <a:lvl1pPr algn="l">
              <a:defRPr sz="900" b="0">
                <a:solidFill>
                  <a:srgbClr val="595959"/>
                </a:solidFill>
                <a:latin typeface="Times New Roman"/>
                <a:cs typeface="Times New Roman"/>
              </a:defRPr>
            </a:lvl1pPr>
          </a:lstStyle>
          <a:p>
            <a:r>
              <a:rPr lang="en-US" dirty="0"/>
              <a:t>©2017, High Desert Little League. All rights reserved.</a:t>
            </a:r>
            <a:endParaRPr lang="en-US" dirty="0">
              <a:ea typeface="Tahoma" panose="020B0604030504040204" pitchFamily="34" charset="0"/>
            </a:endParaRPr>
          </a:p>
        </p:txBody>
      </p:sp>
      <p:sp>
        <p:nvSpPr>
          <p:cNvPr id="6" name="Slide Number Placeholder 5"/>
          <p:cNvSpPr>
            <a:spLocks noGrp="1"/>
          </p:cNvSpPr>
          <p:nvPr>
            <p:ph type="sldNum" sz="quarter" idx="4"/>
          </p:nvPr>
        </p:nvSpPr>
        <p:spPr>
          <a:xfrm>
            <a:off x="7620000" y="6264275"/>
            <a:ext cx="762000" cy="365125"/>
          </a:xfrm>
          <a:prstGeom prst="rect">
            <a:avLst/>
          </a:prstGeom>
        </p:spPr>
        <p:txBody>
          <a:bodyPr vert="horz" lIns="91440" tIns="45720" rIns="91440" bIns="45720" rtlCol="0" anchor="ctr"/>
          <a:lstStyle>
            <a:lvl1pPr algn="r">
              <a:defRPr sz="1200">
                <a:solidFill>
                  <a:schemeClr val="tx1">
                    <a:lumMod val="85000"/>
                    <a:lumOff val="15000"/>
                  </a:schemeClr>
                </a:solidFill>
                <a:latin typeface="+mj-lt"/>
              </a:defRPr>
            </a:lvl1pPr>
          </a:lstStyle>
          <a:p>
            <a:fld id="{7579A64A-CA6C-465E-BC84-5DD0BE008304}" type="slidenum">
              <a:rPr lang="en-US" smtClean="0"/>
              <a:pPr/>
              <a:t>‹#›</a:t>
            </a:fld>
            <a:endParaRPr lang="en-US" dirty="0"/>
          </a:p>
        </p:txBody>
      </p:sp>
      <p:sp>
        <p:nvSpPr>
          <p:cNvPr id="8" name="Rectangle 7"/>
          <p:cNvSpPr/>
          <p:nvPr/>
        </p:nvSpPr>
        <p:spPr>
          <a:xfrm>
            <a:off x="777240" y="0"/>
            <a:ext cx="7543800" cy="381000"/>
          </a:xfrm>
          <a:prstGeom prst="rect">
            <a:avLst/>
          </a:prstGeom>
          <a:solidFill>
            <a:srgbClr val="9B0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88000" y="5791200"/>
            <a:ext cx="969276" cy="838200"/>
          </a:xfrm>
          <a:prstGeom prst="rect">
            <a:avLst/>
          </a:prstGeom>
        </p:spPr>
      </p:pic>
      <p:sp>
        <p:nvSpPr>
          <p:cNvPr id="7" name="Rectangle 6"/>
          <p:cNvSpPr/>
          <p:nvPr userDrawn="1"/>
        </p:nvSpPr>
        <p:spPr>
          <a:xfrm>
            <a:off x="762000" y="1173481"/>
            <a:ext cx="7543800" cy="45719"/>
          </a:xfrm>
          <a:prstGeom prst="rect">
            <a:avLst/>
          </a:prstGeom>
          <a:gradFill>
            <a:gsLst>
              <a:gs pos="0">
                <a:srgbClr val="9B0020"/>
              </a:gs>
              <a:gs pos="50000">
                <a:srgbClr val="9B0020"/>
              </a:gs>
              <a:gs pos="100000">
                <a:schemeClr val="bg1">
                  <a:alpha val="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295400" y="5791200"/>
            <a:ext cx="7010400" cy="76200"/>
          </a:xfrm>
          <a:prstGeom prst="rect">
            <a:avLst/>
          </a:prstGeom>
          <a:gradFill>
            <a:gsLst>
              <a:gs pos="0">
                <a:srgbClr val="9B0020"/>
              </a:gs>
              <a:gs pos="50000">
                <a:srgbClr val="9B0020"/>
              </a:gs>
              <a:gs pos="100000">
                <a:schemeClr val="bg1">
                  <a:alpha val="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773" r:id="rId1"/>
    <p:sldLayoutId id="2147483785" r:id="rId2"/>
    <p:sldLayoutId id="2147483774" r:id="rId3"/>
    <p:sldLayoutId id="2147483775" r:id="rId4"/>
    <p:sldLayoutId id="2147483776" r:id="rId5"/>
    <p:sldLayoutId id="2147483777" r:id="rId6"/>
    <p:sldLayoutId id="2147483778" r:id="rId7"/>
    <p:sldLayoutId id="2147483780" r:id="rId8"/>
    <p:sldLayoutId id="2147483781" r:id="rId9"/>
  </p:sldLayoutIdLst>
  <p:hf hdr="0" dt="0"/>
  <p:txStyles>
    <p:titleStyle>
      <a:lvl1pPr algn="l" defTabSz="914400" rtl="0" eaLnBrk="1" latinLnBrk="0" hangingPunct="1">
        <a:spcBef>
          <a:spcPct val="0"/>
        </a:spcBef>
        <a:buNone/>
        <a:defRPr sz="4000" b="1" i="0" kern="1200">
          <a:solidFill>
            <a:srgbClr val="9B0020"/>
          </a:solidFill>
          <a:latin typeface="Optima"/>
          <a:ea typeface="+mj-ea"/>
          <a:cs typeface="Optima"/>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rgbClr val="000000"/>
          </a:solidFill>
          <a:latin typeface="Optima"/>
          <a:ea typeface="+mn-ea"/>
          <a:cs typeface="Optima"/>
        </a:defRPr>
      </a:lvl1pPr>
      <a:lvl2pPr marL="594360" indent="-274320" algn="l" defTabSz="914400" rtl="0" eaLnBrk="1" latinLnBrk="0" hangingPunct="1">
        <a:spcBef>
          <a:spcPct val="20000"/>
        </a:spcBef>
        <a:buClr>
          <a:schemeClr val="accent1"/>
        </a:buClr>
        <a:buFont typeface="Arial" pitchFamily="34" charset="0"/>
        <a:buChar char="•"/>
        <a:defRPr sz="2200" kern="1200">
          <a:solidFill>
            <a:srgbClr val="000000"/>
          </a:solidFill>
          <a:latin typeface="Optima"/>
          <a:ea typeface="+mn-ea"/>
          <a:cs typeface="Optima"/>
        </a:defRPr>
      </a:lvl2pPr>
      <a:lvl3pPr marL="868680" indent="-228600" algn="l" defTabSz="914400" rtl="0" eaLnBrk="1" latinLnBrk="0" hangingPunct="1">
        <a:spcBef>
          <a:spcPct val="20000"/>
        </a:spcBef>
        <a:buClr>
          <a:schemeClr val="accent1"/>
        </a:buClr>
        <a:buFont typeface="Arial" pitchFamily="34" charset="0"/>
        <a:buChar char="•"/>
        <a:defRPr sz="2000" kern="1200">
          <a:solidFill>
            <a:srgbClr val="000000"/>
          </a:solidFill>
          <a:latin typeface="Optima"/>
          <a:ea typeface="+mn-ea"/>
          <a:cs typeface="Optima"/>
        </a:defRPr>
      </a:lvl3pPr>
      <a:lvl4pPr marL="1143000" indent="-228600" algn="l" defTabSz="914400" rtl="0" eaLnBrk="1" latinLnBrk="0" hangingPunct="1">
        <a:spcBef>
          <a:spcPct val="20000"/>
        </a:spcBef>
        <a:buClr>
          <a:schemeClr val="accent1"/>
        </a:buClr>
        <a:buFont typeface="Arial" pitchFamily="34" charset="0"/>
        <a:buChar char="•"/>
        <a:defRPr sz="1800" kern="1200">
          <a:solidFill>
            <a:srgbClr val="000000"/>
          </a:solidFill>
          <a:latin typeface="Optima"/>
          <a:ea typeface="+mn-ea"/>
          <a:cs typeface="Optima"/>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rgbClr val="000000"/>
          </a:solidFill>
          <a:latin typeface="Optima"/>
          <a:ea typeface="+mn-ea"/>
          <a:cs typeface="Optima"/>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form.jotform.us/form/33164807965160"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hyperlink" Target="mailto:safe-equip@highdesertlittleleague.com" TargetMode="External"/><Relationship Id="rId13" Type="http://schemas.openxmlformats.org/officeDocument/2006/relationships/hyperlink" Target="mailto:concessions@highdesertlittleleague.com" TargetMode="External"/><Relationship Id="rId3" Type="http://schemas.openxmlformats.org/officeDocument/2006/relationships/hyperlink" Target="mailto:vp@highdesertlittleleague.com" TargetMode="External"/><Relationship Id="rId7" Type="http://schemas.openxmlformats.org/officeDocument/2006/relationships/hyperlink" Target="mailto:softball@highdesertlittleleague.com" TargetMode="External"/><Relationship Id="rId12" Type="http://schemas.openxmlformats.org/officeDocument/2006/relationships/hyperlink" Target="mailto:fundraising@highdesertlittleleague.com" TargetMode="External"/><Relationship Id="rId2" Type="http://schemas.openxmlformats.org/officeDocument/2006/relationships/hyperlink" Target="mailto:president@highdesertlittleleague.com" TargetMode="External"/><Relationship Id="rId1" Type="http://schemas.openxmlformats.org/officeDocument/2006/relationships/slideLayout" Target="../slideLayouts/slideLayout3.xml"/><Relationship Id="rId6" Type="http://schemas.openxmlformats.org/officeDocument/2006/relationships/hyperlink" Target="mailto:playeragent@highdesertlittleleleague.com" TargetMode="External"/><Relationship Id="rId11" Type="http://schemas.openxmlformats.org/officeDocument/2006/relationships/hyperlink" Target="mailto:scheduling@highdesertlittleleleague.com" TargetMode="External"/><Relationship Id="rId5" Type="http://schemas.openxmlformats.org/officeDocument/2006/relationships/hyperlink" Target="mailto:secretary@highdesertlittleleague.com" TargetMode="External"/><Relationship Id="rId15" Type="http://schemas.openxmlformats.org/officeDocument/2006/relationships/hyperlink" Target="mailto:umpires@highdesertlittleleague.com" TargetMode="External"/><Relationship Id="rId10" Type="http://schemas.openxmlformats.org/officeDocument/2006/relationships/hyperlink" Target="mailto:mc@highdesertlittleleague.com" TargetMode="External"/><Relationship Id="rId4" Type="http://schemas.openxmlformats.org/officeDocument/2006/relationships/hyperlink" Target="mailto:treasurer@highdesertlittleleague.com" TargetMode="External"/><Relationship Id="rId9" Type="http://schemas.openxmlformats.org/officeDocument/2006/relationships/hyperlink" Target="mailto:info@highdesertlittleleague.com" TargetMode="External"/><Relationship Id="rId14" Type="http://schemas.openxmlformats.org/officeDocument/2006/relationships/hyperlink" Target="mailto:uniforms@highdesertlittleleague.co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662" y="3077308"/>
            <a:ext cx="7825153" cy="1119553"/>
          </a:xfrm>
          <a:ln>
            <a:noFill/>
          </a:ln>
        </p:spPr>
        <p:txBody>
          <a:bodyPr anchor="t" anchorCtr="0">
            <a:normAutofit/>
          </a:bodyPr>
          <a:lstStyle/>
          <a:p>
            <a:pPr algn="ctr"/>
            <a:r>
              <a:rPr lang="en-US" sz="4000" dirty="0"/>
              <a:t>All Coach safety Meeting</a:t>
            </a:r>
          </a:p>
        </p:txBody>
      </p:sp>
      <p:sp>
        <p:nvSpPr>
          <p:cNvPr id="3" name="Text Placeholder 2"/>
          <p:cNvSpPr>
            <a:spLocks noGrp="1"/>
          </p:cNvSpPr>
          <p:nvPr>
            <p:ph type="body" idx="1"/>
          </p:nvPr>
        </p:nvSpPr>
        <p:spPr>
          <a:xfrm>
            <a:off x="762000" y="3733800"/>
            <a:ext cx="6812651" cy="762000"/>
          </a:xfrm>
        </p:spPr>
        <p:txBody>
          <a:bodyPr/>
          <a:lstStyle/>
          <a:p>
            <a:pPr algn="ctr"/>
            <a:r>
              <a:rPr lang="en-US" dirty="0"/>
              <a:t>January 14</a:t>
            </a:r>
            <a:r>
              <a:rPr lang="en-US" baseline="30000" dirty="0"/>
              <a:t>th</a:t>
            </a:r>
            <a:r>
              <a:rPr lang="en-US" dirty="0"/>
              <a:t> 2026</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608" y="521170"/>
            <a:ext cx="4357992" cy="2298230"/>
          </a:xfrm>
          <a:prstGeom prst="rect">
            <a:avLst/>
          </a:prstGeom>
        </p:spPr>
      </p:pic>
      <p:sp>
        <p:nvSpPr>
          <p:cNvPr id="5" name="TextBox 4"/>
          <p:cNvSpPr txBox="1"/>
          <p:nvPr/>
        </p:nvSpPr>
        <p:spPr>
          <a:xfrm>
            <a:off x="1066800" y="4267200"/>
            <a:ext cx="7391400" cy="1477328"/>
          </a:xfrm>
          <a:prstGeom prst="rect">
            <a:avLst/>
          </a:prstGeom>
          <a:noFill/>
        </p:spPr>
        <p:txBody>
          <a:bodyPr wrap="square" numCol="2" rtlCol="0">
            <a:spAutoFit/>
          </a:bodyPr>
          <a:lstStyle/>
          <a:p>
            <a:pPr marL="285750" indent="-285750">
              <a:buFont typeface="Arial" panose="020B0604020202020204" pitchFamily="34" charset="0"/>
              <a:buChar char="•"/>
            </a:pPr>
            <a:r>
              <a:rPr lang="en-US" dirty="0">
                <a:latin typeface="Optima"/>
              </a:rPr>
              <a:t>Welcome</a:t>
            </a:r>
          </a:p>
          <a:p>
            <a:pPr marL="285750" indent="-285750">
              <a:buFont typeface="Arial" panose="020B0604020202020204" pitchFamily="34" charset="0"/>
              <a:buChar char="•"/>
            </a:pPr>
            <a:r>
              <a:rPr lang="en-US" dirty="0">
                <a:latin typeface="Optima"/>
              </a:rPr>
              <a:t>Expectations</a:t>
            </a:r>
          </a:p>
          <a:p>
            <a:pPr marL="285750" indent="-285750">
              <a:buFont typeface="Arial" panose="020B0604020202020204" pitchFamily="34" charset="0"/>
              <a:buChar char="•"/>
            </a:pPr>
            <a:r>
              <a:rPr lang="en-US" dirty="0">
                <a:latin typeface="Optima"/>
              </a:rPr>
              <a:t>Website</a:t>
            </a:r>
          </a:p>
          <a:p>
            <a:pPr marL="285750" indent="-285750">
              <a:buFont typeface="Arial" panose="020B0604020202020204" pitchFamily="34" charset="0"/>
              <a:buChar char="•"/>
            </a:pPr>
            <a:r>
              <a:rPr lang="en-US" dirty="0">
                <a:latin typeface="Optima"/>
              </a:rPr>
              <a:t>Rules</a:t>
            </a:r>
          </a:p>
          <a:p>
            <a:endParaRPr lang="en-US" dirty="0">
              <a:latin typeface="Optima"/>
            </a:endParaRPr>
          </a:p>
          <a:p>
            <a:pPr marL="285750" indent="-285750">
              <a:buFont typeface="Arial" panose="020B0604020202020204" pitchFamily="34" charset="0"/>
              <a:buChar char="•"/>
            </a:pPr>
            <a:r>
              <a:rPr lang="en-US" dirty="0">
                <a:latin typeface="Optima"/>
              </a:rPr>
              <a:t>Scheduling</a:t>
            </a:r>
          </a:p>
          <a:p>
            <a:pPr marL="285750" indent="-285750">
              <a:buFont typeface="Arial" panose="020B0604020202020204" pitchFamily="34" charset="0"/>
              <a:buChar char="•"/>
            </a:pPr>
            <a:r>
              <a:rPr lang="en-US" dirty="0">
                <a:latin typeface="Optima"/>
              </a:rPr>
              <a:t>Safety &amp; First Aid</a:t>
            </a:r>
          </a:p>
          <a:p>
            <a:pPr marL="285750" indent="-285750">
              <a:buFont typeface="Arial" panose="020B0604020202020204" pitchFamily="34" charset="0"/>
              <a:buChar char="•"/>
            </a:pPr>
            <a:r>
              <a:rPr lang="en-US" dirty="0">
                <a:latin typeface="Optima"/>
              </a:rPr>
              <a:t>President’s Message</a:t>
            </a:r>
          </a:p>
          <a:p>
            <a:pPr marL="285750" indent="-285750">
              <a:buFont typeface="Arial" panose="020B0604020202020204" pitchFamily="34" charset="0"/>
              <a:buChar char="•"/>
            </a:pPr>
            <a:r>
              <a:rPr lang="en-US" dirty="0">
                <a:latin typeface="Optima"/>
              </a:rPr>
              <a:t>Questions</a:t>
            </a:r>
          </a:p>
        </p:txBody>
      </p:sp>
      <p:sp>
        <p:nvSpPr>
          <p:cNvPr id="6" name="Slide Number Placeholder 5"/>
          <p:cNvSpPr>
            <a:spLocks noGrp="1"/>
          </p:cNvSpPr>
          <p:nvPr>
            <p:ph type="sldNum" sz="quarter" idx="12"/>
          </p:nvPr>
        </p:nvSpPr>
        <p:spPr/>
        <p:txBody>
          <a:bodyPr/>
          <a:lstStyle/>
          <a:p>
            <a:fld id="{57AF16DE-A0D5-4438-950F-5B1E159C2C28}" type="slidenum">
              <a:rPr lang="en-US" dirty="0" smtClean="0"/>
              <a:t>1</a:t>
            </a:fld>
            <a:endParaRPr lang="en-US" dirty="0"/>
          </a:p>
        </p:txBody>
      </p:sp>
      <p:sp>
        <p:nvSpPr>
          <p:cNvPr id="8" name="Footer Placeholder 7"/>
          <p:cNvSpPr>
            <a:spLocks noGrp="1"/>
          </p:cNvSpPr>
          <p:nvPr>
            <p:ph type="ftr" sz="quarter" idx="3"/>
          </p:nvPr>
        </p:nvSpPr>
        <p:spPr/>
        <p:txBody>
          <a:bodyPr/>
          <a:lstStyle/>
          <a:p>
            <a:r>
              <a:rPr lang="en-US" dirty="0"/>
              <a:t>©2021, High Desert Little League. All rights reserved.</a:t>
            </a:r>
            <a:endParaRPr lang="en-US" dirty="0">
              <a:ea typeface="Tahoma" panose="020B0604030504040204" pitchFamily="34" charset="0"/>
            </a:endParaRPr>
          </a:p>
        </p:txBody>
      </p:sp>
    </p:spTree>
    <p:extLst>
      <p:ext uri="{BB962C8B-B14F-4D97-AF65-F5344CB8AC3E}">
        <p14:creationId xmlns:p14="http://schemas.microsoft.com/office/powerpoint/2010/main" val="1829926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Pitching</a:t>
            </a:r>
          </a:p>
        </p:txBody>
      </p:sp>
      <p:sp>
        <p:nvSpPr>
          <p:cNvPr id="3" name="Content Placeholder 2"/>
          <p:cNvSpPr>
            <a:spLocks noGrp="1"/>
          </p:cNvSpPr>
          <p:nvPr>
            <p:ph idx="1"/>
          </p:nvPr>
        </p:nvSpPr>
        <p:spPr>
          <a:xfrm>
            <a:off x="685588" y="1256557"/>
            <a:ext cx="7543800" cy="3581400"/>
          </a:xfrm>
        </p:spPr>
        <p:txBody>
          <a:bodyPr>
            <a:noAutofit/>
          </a:bodyPr>
          <a:lstStyle/>
          <a:p>
            <a:r>
              <a:rPr lang="en-US" sz="1400" b="1"/>
              <a:t>Required Rest (AA, AAA, Majors)</a:t>
            </a:r>
            <a:endParaRPr lang="en-US" sz="1400" b="1" dirty="0"/>
          </a:p>
          <a:p>
            <a:pPr lvl="1"/>
            <a:r>
              <a:rPr lang="en-US" sz="1400" b="1" dirty="0"/>
              <a:t>66 or more = 4 calendar days</a:t>
            </a:r>
          </a:p>
          <a:p>
            <a:pPr lvl="1"/>
            <a:r>
              <a:rPr lang="en-US" sz="1400" b="1" dirty="0"/>
              <a:t>51-65 = 3 calendar days</a:t>
            </a:r>
          </a:p>
          <a:p>
            <a:pPr lvl="1"/>
            <a:r>
              <a:rPr lang="en-US" sz="1400" b="1" dirty="0"/>
              <a:t>36-50 = 2 calendar days</a:t>
            </a:r>
          </a:p>
          <a:p>
            <a:pPr lvl="1"/>
            <a:r>
              <a:rPr lang="en-US" sz="1400" b="1" dirty="0"/>
              <a:t>21-35 = 1 calendar days</a:t>
            </a:r>
          </a:p>
          <a:p>
            <a:pPr lvl="1"/>
            <a:r>
              <a:rPr lang="en-US" sz="1400" b="1" dirty="0"/>
              <a:t>0-20 = 0 days of rest</a:t>
            </a:r>
          </a:p>
          <a:p>
            <a:pPr marL="320040" lvl="1" indent="0">
              <a:buNone/>
            </a:pPr>
            <a:endParaRPr lang="en-US" sz="1400" b="1" dirty="0"/>
          </a:p>
          <a:p>
            <a:r>
              <a:rPr lang="en-US" sz="1400" b="1"/>
              <a:t>Required Rest (</a:t>
            </a:r>
            <a:r>
              <a:rPr lang="en-US" sz="1400" b="1" dirty="0"/>
              <a:t>Juniors</a:t>
            </a:r>
            <a:r>
              <a:rPr lang="en-US" sz="1400" b="1"/>
              <a:t>)</a:t>
            </a:r>
            <a:endParaRPr lang="en-US" sz="1400" dirty="0"/>
          </a:p>
          <a:p>
            <a:pPr lvl="1"/>
            <a:r>
              <a:rPr lang="en-US" sz="1400" b="1"/>
              <a:t>76 or more = 4 calendar days</a:t>
            </a:r>
            <a:endParaRPr lang="en-US" sz="1400" dirty="0"/>
          </a:p>
          <a:p>
            <a:pPr lvl="1"/>
            <a:r>
              <a:rPr lang="en-US" sz="1400" b="1"/>
              <a:t>61-75 = 3 calendar days</a:t>
            </a:r>
            <a:endParaRPr lang="en-US" sz="1400" dirty="0"/>
          </a:p>
          <a:p>
            <a:pPr lvl="1"/>
            <a:r>
              <a:rPr lang="en-US" sz="1400" b="1"/>
              <a:t>46-60 = 2 calendar days</a:t>
            </a:r>
            <a:endParaRPr lang="en-US" sz="1400" dirty="0"/>
          </a:p>
          <a:p>
            <a:pPr lvl="1"/>
            <a:r>
              <a:rPr lang="en-US" sz="1400" b="1"/>
              <a:t>31-45 = 1 calendar days</a:t>
            </a:r>
            <a:endParaRPr lang="en-US" sz="1400" dirty="0"/>
          </a:p>
          <a:p>
            <a:pPr lvl="1"/>
            <a:r>
              <a:rPr lang="en-US" sz="1400" b="1" dirty="0"/>
              <a:t>0-30 = 0 days of rest</a:t>
            </a:r>
          </a:p>
          <a:p>
            <a:pPr marL="0" indent="0">
              <a:buNone/>
            </a:pPr>
            <a:endParaRPr lang="en-US" sz="1400" b="1" dirty="0"/>
          </a:p>
          <a:p>
            <a:r>
              <a:rPr lang="en-US" sz="1400" b="1" dirty="0"/>
              <a:t>Calendar days DO NOT equal 24 hours</a:t>
            </a:r>
          </a:p>
          <a:p>
            <a:r>
              <a:rPr lang="en-US" sz="1400" b="1"/>
              <a:t>Example - AA Player pitches 42 on Monday.  Player rests Tuesday AND Wednesday. Player can pitch </a:t>
            </a:r>
            <a:r>
              <a:rPr lang="en-US" sz="1400" b="1" dirty="0"/>
              <a:t>again on Thursday.</a:t>
            </a:r>
          </a:p>
          <a:p>
            <a:pPr marL="0" indent="0">
              <a:buNone/>
            </a:pPr>
            <a:endParaRPr lang="en-US" sz="1400" b="1" dirty="0"/>
          </a:p>
        </p:txBody>
      </p:sp>
      <p:sp>
        <p:nvSpPr>
          <p:cNvPr id="4" name="Slide Number Placeholder 3"/>
          <p:cNvSpPr>
            <a:spLocks noGrp="1"/>
          </p:cNvSpPr>
          <p:nvPr>
            <p:ph type="sldNum" sz="quarter" idx="12"/>
          </p:nvPr>
        </p:nvSpPr>
        <p:spPr/>
        <p:txBody>
          <a:bodyPr/>
          <a:lstStyle/>
          <a:p>
            <a:fld id="{7579A64A-CA6C-465E-BC84-5DD0BE008304}" type="slidenum">
              <a:rPr lang="en-US" smtClean="0"/>
              <a:t>10</a:t>
            </a:fld>
            <a:endParaRPr lang="en-US" dirty="0"/>
          </a:p>
        </p:txBody>
      </p:sp>
      <p:sp>
        <p:nvSpPr>
          <p:cNvPr id="5" name="Footer Placeholder 4"/>
          <p:cNvSpPr>
            <a:spLocks noGrp="1"/>
          </p:cNvSpPr>
          <p:nvPr>
            <p:ph type="ftr" sz="quarter" idx="3"/>
          </p:nvPr>
        </p:nvSpPr>
        <p:spPr/>
        <p:txBody>
          <a:bodyPr/>
          <a:lstStyle/>
          <a:p>
            <a:r>
              <a:rPr lang="en-US" dirty="0"/>
              <a:t>©2021, High Desert Little League. All rights reserved.</a:t>
            </a:r>
            <a:endParaRPr lang="en-US" dirty="0">
              <a:ea typeface="Tahoma" panose="020B0604030504040204" pitchFamily="34" charset="0"/>
            </a:endParaRPr>
          </a:p>
        </p:txBody>
      </p:sp>
    </p:spTree>
    <p:extLst>
      <p:ext uri="{BB962C8B-B14F-4D97-AF65-F5344CB8AC3E}">
        <p14:creationId xmlns:p14="http://schemas.microsoft.com/office/powerpoint/2010/main" val="3949350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Required Reporting</a:t>
            </a:r>
          </a:p>
        </p:txBody>
      </p:sp>
      <p:sp>
        <p:nvSpPr>
          <p:cNvPr id="3" name="Content Placeholder 2"/>
          <p:cNvSpPr>
            <a:spLocks noGrp="1"/>
          </p:cNvSpPr>
          <p:nvPr>
            <p:ph idx="1"/>
          </p:nvPr>
        </p:nvSpPr>
        <p:spPr>
          <a:xfrm>
            <a:off x="762000" y="1295400"/>
            <a:ext cx="7543800" cy="4343400"/>
          </a:xfrm>
        </p:spPr>
        <p:txBody>
          <a:bodyPr>
            <a:noAutofit/>
          </a:bodyPr>
          <a:lstStyle/>
          <a:p>
            <a:pPr marL="0" indent="0" algn="ctr">
              <a:buNone/>
            </a:pPr>
            <a:r>
              <a:rPr lang="en-US" sz="1800" b="1" u="sng" dirty="0"/>
              <a:t>Reporting Official Game Scores and Pitch Count – within 24 hours</a:t>
            </a:r>
          </a:p>
          <a:p>
            <a:pPr marL="0" indent="0" algn="ctr">
              <a:buNone/>
            </a:pPr>
            <a:endParaRPr lang="en-US" sz="1800" b="1" u="sng" dirty="0"/>
          </a:p>
          <a:p>
            <a:pPr marL="0" indent="0">
              <a:buNone/>
            </a:pPr>
            <a:r>
              <a:rPr lang="en-US" sz="1800" b="1" u="sng" dirty="0"/>
              <a:t>Home Team Responsibilities</a:t>
            </a:r>
          </a:p>
          <a:p>
            <a:pPr marL="342900" indent="-342900">
              <a:buFont typeface="+mj-lt"/>
              <a:buAutoNum type="arabicPeriod"/>
            </a:pPr>
            <a:r>
              <a:rPr lang="en-US" sz="1800" dirty="0"/>
              <a:t>Report Total Pitch Count for </a:t>
            </a:r>
            <a:r>
              <a:rPr lang="en-US" sz="1800" u="sng" dirty="0"/>
              <a:t>ALL</a:t>
            </a:r>
            <a:r>
              <a:rPr lang="en-US" sz="1800" dirty="0"/>
              <a:t> Pitchers (Home and Visitor)</a:t>
            </a:r>
          </a:p>
          <a:p>
            <a:pPr marL="342900" indent="-342900">
              <a:buFont typeface="+mj-lt"/>
              <a:buAutoNum type="arabicPeriod"/>
            </a:pPr>
            <a:r>
              <a:rPr lang="en-US" sz="1800" dirty="0"/>
              <a:t>Report Pitchers First and Last Name</a:t>
            </a:r>
          </a:p>
          <a:p>
            <a:pPr marL="342900" indent="-342900">
              <a:buFont typeface="+mj-lt"/>
              <a:buAutoNum type="arabicPeriod"/>
            </a:pPr>
            <a:r>
              <a:rPr lang="en-US" sz="1800" dirty="0"/>
              <a:t>Report Final Score</a:t>
            </a:r>
          </a:p>
          <a:p>
            <a:pPr marL="0" indent="0">
              <a:buNone/>
            </a:pPr>
            <a:endParaRPr lang="en-US" sz="1800" b="1" u="sng" dirty="0"/>
          </a:p>
          <a:p>
            <a:pPr marL="0" indent="0">
              <a:buNone/>
            </a:pPr>
            <a:r>
              <a:rPr lang="en-US" sz="1800" b="1" u="sng" dirty="0"/>
              <a:t>Visiting Team Responsibilities</a:t>
            </a:r>
          </a:p>
          <a:p>
            <a:pPr marL="342900" indent="-342900">
              <a:buFont typeface="+mj-lt"/>
              <a:buAutoNum type="arabicPeriod"/>
            </a:pPr>
            <a:r>
              <a:rPr lang="en-US" sz="1800" dirty="0"/>
              <a:t>Confirm Total Pitch Count for </a:t>
            </a:r>
            <a:r>
              <a:rPr lang="en-US" sz="1800" u="sng" dirty="0"/>
              <a:t>ALL</a:t>
            </a:r>
            <a:r>
              <a:rPr lang="en-US" sz="1800" dirty="0"/>
              <a:t> Pitchers with Home Team</a:t>
            </a:r>
          </a:p>
          <a:p>
            <a:pPr marL="342900" indent="-342900">
              <a:buFont typeface="+mj-lt"/>
              <a:buAutoNum type="arabicPeriod"/>
            </a:pPr>
            <a:r>
              <a:rPr lang="en-US" sz="1800" dirty="0"/>
              <a:t>Confirm Pitchers First and Last Name with Home Team</a:t>
            </a:r>
          </a:p>
          <a:p>
            <a:pPr marL="342900" indent="-342900">
              <a:buFont typeface="+mj-lt"/>
              <a:buAutoNum type="arabicPeriod"/>
            </a:pPr>
            <a:r>
              <a:rPr lang="en-US" sz="1800" dirty="0"/>
              <a:t>Confirm Final Score with Home Team</a:t>
            </a:r>
          </a:p>
          <a:p>
            <a:pPr marL="342900" indent="-342900">
              <a:buFont typeface="+mj-lt"/>
              <a:buAutoNum type="arabicPeriod"/>
            </a:pPr>
            <a:endParaRPr lang="en-US" sz="1800" b="1" dirty="0"/>
          </a:p>
          <a:p>
            <a:pPr marL="0" indent="0">
              <a:buNone/>
            </a:pPr>
            <a:endParaRPr lang="en-US" sz="1800" b="1" u="sng" dirty="0"/>
          </a:p>
          <a:p>
            <a:pPr marL="0" indent="0">
              <a:buNone/>
            </a:pPr>
            <a:endParaRPr lang="en-US" sz="1800" dirty="0"/>
          </a:p>
        </p:txBody>
      </p:sp>
      <p:sp>
        <p:nvSpPr>
          <p:cNvPr id="4" name="TextBox 3"/>
          <p:cNvSpPr txBox="1"/>
          <p:nvPr/>
        </p:nvSpPr>
        <p:spPr>
          <a:xfrm>
            <a:off x="4800600" y="134779"/>
            <a:ext cx="3505200" cy="261610"/>
          </a:xfrm>
          <a:prstGeom prst="rect">
            <a:avLst/>
          </a:prstGeom>
          <a:noFill/>
        </p:spPr>
        <p:txBody>
          <a:bodyPr wrap="square" rtlCol="0">
            <a:spAutoFit/>
          </a:bodyPr>
          <a:lstStyle/>
          <a:p>
            <a:pPr algn="r"/>
            <a:r>
              <a:rPr lang="en-US" sz="1100" b="1" dirty="0">
                <a:solidFill>
                  <a:schemeClr val="bg1"/>
                </a:solidFill>
                <a:latin typeface="Tahoma" panose="020B0604030504040204" pitchFamily="34" charset="0"/>
                <a:ea typeface="Tahoma" panose="020B0604030504040204" pitchFamily="34" charset="0"/>
                <a:cs typeface="Tahoma" panose="020B0604030504040204" pitchFamily="34" charset="0"/>
              </a:rPr>
              <a:t>High Desert Little League</a:t>
            </a:r>
            <a:endParaRPr lang="en-US" sz="1100" dirty="0">
              <a:solidFill>
                <a:schemeClr val="bg1"/>
              </a:solidFill>
              <a:ea typeface="Tahoma" panose="020B0604030504040204" pitchFamily="34" charset="0"/>
            </a:endParaRPr>
          </a:p>
        </p:txBody>
      </p:sp>
      <p:sp>
        <p:nvSpPr>
          <p:cNvPr id="6" name="TextBox 5"/>
          <p:cNvSpPr txBox="1"/>
          <p:nvPr/>
        </p:nvSpPr>
        <p:spPr>
          <a:xfrm>
            <a:off x="8864600" y="4199467"/>
            <a:ext cx="184666" cy="369332"/>
          </a:xfrm>
          <a:prstGeom prst="rect">
            <a:avLst/>
          </a:prstGeom>
          <a:noFill/>
        </p:spPr>
        <p:txBody>
          <a:bodyPr wrap="none" rtlCol="0">
            <a:spAutoFit/>
          </a:bodyPr>
          <a:lstStyle/>
          <a:p>
            <a:endParaRPr lang="en-US" dirty="0"/>
          </a:p>
        </p:txBody>
      </p:sp>
      <p:sp>
        <p:nvSpPr>
          <p:cNvPr id="7" name="Slide Number Placeholder 6"/>
          <p:cNvSpPr>
            <a:spLocks noGrp="1"/>
          </p:cNvSpPr>
          <p:nvPr>
            <p:ph type="sldNum" sz="quarter" idx="12"/>
          </p:nvPr>
        </p:nvSpPr>
        <p:spPr/>
        <p:txBody>
          <a:bodyPr/>
          <a:lstStyle/>
          <a:p>
            <a:fld id="{7579A64A-CA6C-465E-BC84-5DD0BE008304}" type="slidenum">
              <a:rPr lang="en-US" smtClean="0"/>
              <a:t>11</a:t>
            </a:fld>
            <a:endParaRPr lang="en-US" dirty="0"/>
          </a:p>
        </p:txBody>
      </p:sp>
      <p:sp>
        <p:nvSpPr>
          <p:cNvPr id="8" name="Footer Placeholder 7"/>
          <p:cNvSpPr>
            <a:spLocks noGrp="1"/>
          </p:cNvSpPr>
          <p:nvPr>
            <p:ph type="ftr" sz="quarter" idx="3"/>
          </p:nvPr>
        </p:nvSpPr>
        <p:spPr/>
        <p:txBody>
          <a:bodyPr/>
          <a:lstStyle/>
          <a:p>
            <a:r>
              <a:rPr lang="en-US" dirty="0"/>
              <a:t>©2021, High Desert Little League. All rights reserved.</a:t>
            </a:r>
            <a:endParaRPr lang="en-US" dirty="0">
              <a:ea typeface="Tahoma" panose="020B0604030504040204" pitchFamily="34" charset="0"/>
            </a:endParaRPr>
          </a:p>
        </p:txBody>
      </p:sp>
    </p:spTree>
    <p:extLst>
      <p:ext uri="{BB962C8B-B14F-4D97-AF65-F5344CB8AC3E}">
        <p14:creationId xmlns:p14="http://schemas.microsoft.com/office/powerpoint/2010/main" val="3673781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Scheduling</a:t>
            </a:r>
          </a:p>
        </p:txBody>
      </p:sp>
      <p:sp>
        <p:nvSpPr>
          <p:cNvPr id="3" name="Content Placeholder 2"/>
          <p:cNvSpPr>
            <a:spLocks noGrp="1"/>
          </p:cNvSpPr>
          <p:nvPr>
            <p:ph idx="1"/>
          </p:nvPr>
        </p:nvSpPr>
        <p:spPr>
          <a:xfrm>
            <a:off x="734235" y="1573052"/>
            <a:ext cx="7534545" cy="3806607"/>
          </a:xfrm>
        </p:spPr>
        <p:txBody>
          <a:bodyPr>
            <a:noAutofit/>
          </a:bodyPr>
          <a:lstStyle/>
          <a:p>
            <a:r>
              <a:rPr lang="en-US" dirty="0"/>
              <a:t>Games on Opening Day, February 27</a:t>
            </a:r>
            <a:r>
              <a:rPr lang="en-US" baseline="30000" dirty="0"/>
              <a:t>th</a:t>
            </a:r>
            <a:r>
              <a:rPr lang="en-US" dirty="0"/>
              <a:t> and 28</a:t>
            </a:r>
            <a:r>
              <a:rPr lang="en-US" baseline="30000" dirty="0"/>
              <a:t>th</a:t>
            </a:r>
            <a:r>
              <a:rPr lang="en-US" dirty="0"/>
              <a:t> </a:t>
            </a:r>
            <a:endParaRPr lang="en-US" baseline="30000" dirty="0"/>
          </a:p>
          <a:p>
            <a:r>
              <a:rPr lang="en-US" dirty="0"/>
              <a:t>Regular season ends May 9th</a:t>
            </a:r>
          </a:p>
          <a:p>
            <a:pPr>
              <a:buFont typeface="Arial"/>
              <a:buChar char="•"/>
            </a:pPr>
            <a:r>
              <a:rPr lang="en-US" b="1" dirty="0"/>
              <a:t>Umpire issues</a:t>
            </a:r>
            <a:endParaRPr lang="en-US" dirty="0"/>
          </a:p>
          <a:p>
            <a:pPr marL="880110" lvl="1" indent="-285750">
              <a:buFont typeface="Arial"/>
              <a:buChar char="•"/>
            </a:pPr>
            <a:r>
              <a:rPr lang="en-US" sz="2400" dirty="0"/>
              <a:t>Please report those to umpires@highdesertlittleleague.com</a:t>
            </a:r>
          </a:p>
          <a:p>
            <a:pPr marL="880110" lvl="1" indent="-285750">
              <a:buFont typeface="Arial"/>
              <a:buChar char="•"/>
            </a:pPr>
            <a:r>
              <a:rPr lang="en-US" sz="2400" dirty="0"/>
              <a:t>Provide the issue, division, game time and field information</a:t>
            </a:r>
          </a:p>
        </p:txBody>
      </p:sp>
      <p:sp>
        <p:nvSpPr>
          <p:cNvPr id="4" name="TextBox 3"/>
          <p:cNvSpPr txBox="1"/>
          <p:nvPr/>
        </p:nvSpPr>
        <p:spPr>
          <a:xfrm>
            <a:off x="4800600" y="134779"/>
            <a:ext cx="3505200" cy="261610"/>
          </a:xfrm>
          <a:prstGeom prst="rect">
            <a:avLst/>
          </a:prstGeom>
          <a:noFill/>
        </p:spPr>
        <p:txBody>
          <a:bodyPr wrap="square" rtlCol="0">
            <a:spAutoFit/>
          </a:bodyPr>
          <a:lstStyle/>
          <a:p>
            <a:pPr algn="r"/>
            <a:r>
              <a:rPr lang="en-US" sz="1100" b="1" dirty="0">
                <a:solidFill>
                  <a:schemeClr val="bg1"/>
                </a:solidFill>
                <a:latin typeface="Tahoma" panose="020B0604030504040204" pitchFamily="34" charset="0"/>
                <a:ea typeface="Tahoma" panose="020B0604030504040204" pitchFamily="34" charset="0"/>
                <a:cs typeface="Tahoma" panose="020B0604030504040204" pitchFamily="34" charset="0"/>
              </a:rPr>
              <a:t>High Desert Little League</a:t>
            </a:r>
            <a:endParaRPr lang="en-US" sz="1100" dirty="0">
              <a:solidFill>
                <a:schemeClr val="bg1"/>
              </a:solidFill>
              <a:ea typeface="Tahoma" panose="020B0604030504040204" pitchFamily="34" charset="0"/>
            </a:endParaRPr>
          </a:p>
        </p:txBody>
      </p:sp>
      <p:sp>
        <p:nvSpPr>
          <p:cNvPr id="6" name="TextBox 5"/>
          <p:cNvSpPr txBox="1"/>
          <p:nvPr/>
        </p:nvSpPr>
        <p:spPr>
          <a:xfrm>
            <a:off x="8864600" y="4199467"/>
            <a:ext cx="184666" cy="369332"/>
          </a:xfrm>
          <a:prstGeom prst="rect">
            <a:avLst/>
          </a:prstGeom>
          <a:noFill/>
        </p:spPr>
        <p:txBody>
          <a:bodyPr wrap="none" rtlCol="0">
            <a:spAutoFit/>
          </a:bodyPr>
          <a:lstStyle/>
          <a:p>
            <a:endParaRPr lang="en-US" dirty="0"/>
          </a:p>
        </p:txBody>
      </p:sp>
      <p:sp>
        <p:nvSpPr>
          <p:cNvPr id="7" name="Slide Number Placeholder 6"/>
          <p:cNvSpPr>
            <a:spLocks noGrp="1"/>
          </p:cNvSpPr>
          <p:nvPr>
            <p:ph type="sldNum" sz="quarter" idx="12"/>
          </p:nvPr>
        </p:nvSpPr>
        <p:spPr/>
        <p:txBody>
          <a:bodyPr/>
          <a:lstStyle/>
          <a:p>
            <a:fld id="{7579A64A-CA6C-465E-BC84-5DD0BE008304}" type="slidenum">
              <a:rPr lang="en-US" smtClean="0"/>
              <a:t>12</a:t>
            </a:fld>
            <a:endParaRPr lang="en-US" dirty="0"/>
          </a:p>
        </p:txBody>
      </p:sp>
      <p:sp>
        <p:nvSpPr>
          <p:cNvPr id="8" name="Footer Placeholder 7"/>
          <p:cNvSpPr>
            <a:spLocks noGrp="1"/>
          </p:cNvSpPr>
          <p:nvPr>
            <p:ph type="ftr" sz="quarter" idx="3"/>
          </p:nvPr>
        </p:nvSpPr>
        <p:spPr/>
        <p:txBody>
          <a:bodyPr/>
          <a:lstStyle/>
          <a:p>
            <a:r>
              <a:rPr lang="en-US" dirty="0"/>
              <a:t>©2021, High Desert Little League. All rights reserved.</a:t>
            </a:r>
            <a:endParaRPr lang="en-US" dirty="0">
              <a:ea typeface="Tahoma" panose="020B0604030504040204" pitchFamily="34" charset="0"/>
            </a:endParaRPr>
          </a:p>
        </p:txBody>
      </p:sp>
    </p:spTree>
    <p:extLst>
      <p:ext uri="{BB962C8B-B14F-4D97-AF65-F5344CB8AC3E}">
        <p14:creationId xmlns:p14="http://schemas.microsoft.com/office/powerpoint/2010/main" val="2916057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614138" cy="1600200"/>
          </a:xfrm>
        </p:spPr>
        <p:txBody>
          <a:bodyPr/>
          <a:lstStyle/>
          <a:p>
            <a:r>
              <a:rPr lang="en-US" dirty="0"/>
              <a:t>Uniforms, Pictures, Awards</a:t>
            </a:r>
          </a:p>
        </p:txBody>
      </p:sp>
      <p:sp>
        <p:nvSpPr>
          <p:cNvPr id="3" name="Content Placeholder 2"/>
          <p:cNvSpPr>
            <a:spLocks noGrp="1"/>
          </p:cNvSpPr>
          <p:nvPr>
            <p:ph idx="1"/>
          </p:nvPr>
        </p:nvSpPr>
        <p:spPr>
          <a:xfrm>
            <a:off x="762000" y="1295400"/>
            <a:ext cx="7543800" cy="4343400"/>
          </a:xfrm>
        </p:spPr>
        <p:txBody>
          <a:bodyPr>
            <a:noAutofit/>
          </a:bodyPr>
          <a:lstStyle/>
          <a:p>
            <a:pPr marL="457200" indent="-457200"/>
            <a:r>
              <a:rPr lang="en-US" b="1" dirty="0"/>
              <a:t>Uniforms</a:t>
            </a:r>
            <a:endParaRPr lang="en-US" b="1" u="sng" dirty="0"/>
          </a:p>
          <a:p>
            <a:pPr lvl="1"/>
            <a:r>
              <a:rPr lang="en-US" sz="2400" b="1" dirty="0"/>
              <a:t>Must show ALL medical forms</a:t>
            </a:r>
          </a:p>
          <a:p>
            <a:pPr lvl="1"/>
            <a:r>
              <a:rPr lang="en-US" sz="2400" b="1"/>
              <a:t>Tentative Pickup Feb. 9</a:t>
            </a:r>
            <a:r>
              <a:rPr lang="en-US" sz="2400" b="1" baseline="30000"/>
              <a:t>th</a:t>
            </a:r>
            <a:r>
              <a:rPr lang="en-US" sz="2400" b="1"/>
              <a:t> – 13</a:t>
            </a:r>
            <a:r>
              <a:rPr lang="en-US" sz="2400" b="1" baseline="30000" dirty="0"/>
              <a:t>th</a:t>
            </a:r>
            <a:r>
              <a:rPr lang="en-US" sz="2400" b="1" dirty="0"/>
              <a:t>   </a:t>
            </a:r>
          </a:p>
          <a:p>
            <a:r>
              <a:rPr lang="en-US" b="1" dirty="0"/>
              <a:t>Pictures – Feb 28th and Makeups March 4th</a:t>
            </a:r>
          </a:p>
          <a:p>
            <a:r>
              <a:rPr lang="en-US" b="1" dirty="0"/>
              <a:t>Raffle Tickets / Drawing</a:t>
            </a:r>
          </a:p>
          <a:p>
            <a:pPr lvl="1"/>
            <a:r>
              <a:rPr lang="en-US" sz="2400" b="1" dirty="0"/>
              <a:t>Ticket turn-in by Feb 27</a:t>
            </a:r>
            <a:r>
              <a:rPr lang="en-US" sz="2400" b="1" baseline="30000" dirty="0"/>
              <a:t>th</a:t>
            </a:r>
            <a:r>
              <a:rPr lang="en-US" sz="2400" b="1" dirty="0"/>
              <a:t> , 5-7 pm</a:t>
            </a:r>
          </a:p>
          <a:p>
            <a:pPr lvl="1"/>
            <a:r>
              <a:rPr lang="en-US" sz="2400" b="1" dirty="0"/>
              <a:t>Prize Drawing – Feb 28</a:t>
            </a:r>
            <a:r>
              <a:rPr lang="en-US" sz="2400" b="1" baseline="30000" dirty="0"/>
              <a:t>th</a:t>
            </a:r>
            <a:r>
              <a:rPr lang="en-US" sz="2400" b="1" dirty="0"/>
              <a:t> at 3 pm </a:t>
            </a:r>
          </a:p>
          <a:p>
            <a:pPr indent="0"/>
            <a:r>
              <a:rPr lang="en-US" b="1"/>
              <a:t>Trophies – T-Ball</a:t>
            </a:r>
          </a:p>
          <a:p>
            <a:pPr indent="0"/>
            <a:r>
              <a:rPr lang="en-US" b="1"/>
              <a:t>Pins – Machine Pitch through Juniors</a:t>
            </a:r>
          </a:p>
          <a:p>
            <a:pPr indent="0"/>
            <a:r>
              <a:rPr lang="en-US" b="1" dirty="0"/>
              <a:t>Rings – player pitch tournament winners</a:t>
            </a:r>
          </a:p>
          <a:p>
            <a:pPr marL="0" indent="0" algn="ctr">
              <a:buNone/>
            </a:pPr>
            <a:endParaRPr lang="en-US" sz="1400" b="1" u="sng" dirty="0"/>
          </a:p>
        </p:txBody>
      </p:sp>
      <p:sp>
        <p:nvSpPr>
          <p:cNvPr id="4" name="TextBox 3"/>
          <p:cNvSpPr txBox="1"/>
          <p:nvPr/>
        </p:nvSpPr>
        <p:spPr>
          <a:xfrm>
            <a:off x="4800600" y="134779"/>
            <a:ext cx="3505200" cy="261610"/>
          </a:xfrm>
          <a:prstGeom prst="rect">
            <a:avLst/>
          </a:prstGeom>
          <a:noFill/>
        </p:spPr>
        <p:txBody>
          <a:bodyPr wrap="square" rtlCol="0">
            <a:spAutoFit/>
          </a:bodyPr>
          <a:lstStyle/>
          <a:p>
            <a:pPr algn="r"/>
            <a:r>
              <a:rPr lang="en-US" sz="1100" b="1" dirty="0">
                <a:solidFill>
                  <a:schemeClr val="bg1"/>
                </a:solidFill>
                <a:latin typeface="Tahoma" panose="020B0604030504040204" pitchFamily="34" charset="0"/>
                <a:ea typeface="Tahoma" panose="020B0604030504040204" pitchFamily="34" charset="0"/>
                <a:cs typeface="Tahoma" panose="020B0604030504040204" pitchFamily="34" charset="0"/>
              </a:rPr>
              <a:t>High Desert Little League</a:t>
            </a:r>
            <a:endParaRPr lang="en-US" sz="1100" dirty="0">
              <a:solidFill>
                <a:schemeClr val="bg1"/>
              </a:solidFill>
              <a:ea typeface="Tahoma" panose="020B0604030504040204" pitchFamily="34" charset="0"/>
            </a:endParaRPr>
          </a:p>
        </p:txBody>
      </p:sp>
      <p:sp>
        <p:nvSpPr>
          <p:cNvPr id="6" name="Slide Number Placeholder 5"/>
          <p:cNvSpPr>
            <a:spLocks noGrp="1"/>
          </p:cNvSpPr>
          <p:nvPr>
            <p:ph type="sldNum" sz="quarter" idx="12"/>
          </p:nvPr>
        </p:nvSpPr>
        <p:spPr/>
        <p:txBody>
          <a:bodyPr/>
          <a:lstStyle/>
          <a:p>
            <a:fld id="{7579A64A-CA6C-465E-BC84-5DD0BE008304}" type="slidenum">
              <a:rPr lang="en-US" smtClean="0"/>
              <a:t>13</a:t>
            </a:fld>
            <a:endParaRPr lang="en-US" dirty="0"/>
          </a:p>
        </p:txBody>
      </p:sp>
      <p:sp>
        <p:nvSpPr>
          <p:cNvPr id="7" name="Footer Placeholder 6"/>
          <p:cNvSpPr>
            <a:spLocks noGrp="1"/>
          </p:cNvSpPr>
          <p:nvPr>
            <p:ph type="ftr" sz="quarter" idx="3"/>
          </p:nvPr>
        </p:nvSpPr>
        <p:spPr/>
        <p:txBody>
          <a:bodyPr/>
          <a:lstStyle/>
          <a:p>
            <a:r>
              <a:rPr lang="en-US" dirty="0"/>
              <a:t>©2021, High Desert Little League. All rights reserved.</a:t>
            </a:r>
            <a:endParaRPr lang="en-US" dirty="0">
              <a:ea typeface="Tahoma" panose="020B0604030504040204" pitchFamily="34" charset="0"/>
            </a:endParaRPr>
          </a:p>
        </p:txBody>
      </p:sp>
    </p:spTree>
    <p:extLst>
      <p:ext uri="{BB962C8B-B14F-4D97-AF65-F5344CB8AC3E}">
        <p14:creationId xmlns:p14="http://schemas.microsoft.com/office/powerpoint/2010/main" val="2338349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&amp; First Aid</a:t>
            </a:r>
          </a:p>
        </p:txBody>
      </p:sp>
      <p:sp>
        <p:nvSpPr>
          <p:cNvPr id="3" name="Content Placeholder 2"/>
          <p:cNvSpPr>
            <a:spLocks noGrp="1"/>
          </p:cNvSpPr>
          <p:nvPr>
            <p:ph idx="1"/>
          </p:nvPr>
        </p:nvSpPr>
        <p:spPr>
          <a:xfrm>
            <a:off x="717195" y="1535886"/>
            <a:ext cx="3143534" cy="3581400"/>
          </a:xfrm>
        </p:spPr>
        <p:txBody>
          <a:bodyPr/>
          <a:lstStyle/>
          <a:p>
            <a:r>
              <a:rPr lang="en-US" dirty="0"/>
              <a:t>Bleeding</a:t>
            </a:r>
          </a:p>
          <a:p>
            <a:r>
              <a:rPr lang="en-US" dirty="0"/>
              <a:t>Bruising &amp; Swelling</a:t>
            </a:r>
          </a:p>
          <a:p>
            <a:r>
              <a:rPr lang="en-US" dirty="0"/>
              <a:t>Heat</a:t>
            </a:r>
          </a:p>
          <a:p>
            <a:r>
              <a:rPr lang="en-US" dirty="0"/>
              <a:t>Concussion</a:t>
            </a:r>
          </a:p>
          <a:p>
            <a:r>
              <a:rPr lang="en-US" dirty="0"/>
              <a:t>Seizures</a:t>
            </a:r>
          </a:p>
          <a:p>
            <a:r>
              <a:rPr lang="en-US" dirty="0"/>
              <a:t>Broken Bones</a:t>
            </a:r>
          </a:p>
          <a:p>
            <a:r>
              <a:rPr lang="en-US"/>
              <a:t>Bat Safety</a:t>
            </a:r>
            <a:endParaRPr lang="en-US" dirty="0"/>
          </a:p>
        </p:txBody>
      </p:sp>
      <p:sp>
        <p:nvSpPr>
          <p:cNvPr id="4" name="TextBox 3"/>
          <p:cNvSpPr txBox="1"/>
          <p:nvPr/>
        </p:nvSpPr>
        <p:spPr>
          <a:xfrm>
            <a:off x="3045013" y="4108014"/>
            <a:ext cx="5823631" cy="1508105"/>
          </a:xfrm>
          <a:prstGeom prst="rect">
            <a:avLst/>
          </a:prstGeom>
          <a:noFill/>
        </p:spPr>
        <p:txBody>
          <a:bodyPr wrap="square" lIns="91440" tIns="45720" rIns="91440" bIns="45720" rtlCol="0" anchor="t">
            <a:spAutoFit/>
          </a:bodyPr>
          <a:lstStyle/>
          <a:p>
            <a:pPr algn="ctr"/>
            <a:r>
              <a:rPr lang="en-US" sz="2800" b="1" u="sng" dirty="0">
                <a:latin typeface="Optima"/>
              </a:rPr>
              <a:t>Stephanie Venezia</a:t>
            </a:r>
          </a:p>
          <a:p>
            <a:pPr algn="ctr"/>
            <a:r>
              <a:rPr lang="en-US" sz="2400" dirty="0">
                <a:latin typeface="Optima"/>
              </a:rPr>
              <a:t>H</a:t>
            </a:r>
            <a:r>
              <a:rPr lang="en-US" sz="2000" dirty="0">
                <a:latin typeface="Optima"/>
              </a:rPr>
              <a:t>DLL Safety Officer/Equipment Coordinator</a:t>
            </a:r>
          </a:p>
          <a:p>
            <a:pPr algn="ctr"/>
            <a:r>
              <a:rPr lang="en-US" sz="2000" dirty="0">
                <a:latin typeface="Optima"/>
              </a:rPr>
              <a:t>safe-equip@highdesertlittleleague.com</a:t>
            </a:r>
          </a:p>
          <a:p>
            <a:pPr algn="ctr"/>
            <a:r>
              <a:rPr lang="en-US" sz="2000" dirty="0">
                <a:latin typeface="Optima"/>
              </a:rPr>
              <a:t>805.766.4256</a:t>
            </a:r>
          </a:p>
        </p:txBody>
      </p:sp>
      <p:sp>
        <p:nvSpPr>
          <p:cNvPr id="5" name="Slide Number Placeholder 4"/>
          <p:cNvSpPr>
            <a:spLocks noGrp="1"/>
          </p:cNvSpPr>
          <p:nvPr>
            <p:ph type="sldNum" sz="quarter" idx="12"/>
          </p:nvPr>
        </p:nvSpPr>
        <p:spPr/>
        <p:txBody>
          <a:bodyPr/>
          <a:lstStyle/>
          <a:p>
            <a:fld id="{7579A64A-CA6C-465E-BC84-5DD0BE008304}" type="slidenum">
              <a:rPr lang="en-US" smtClean="0"/>
              <a:t>14</a:t>
            </a:fld>
            <a:endParaRPr lang="en-US" dirty="0"/>
          </a:p>
        </p:txBody>
      </p:sp>
      <p:sp>
        <p:nvSpPr>
          <p:cNvPr id="6" name="Footer Placeholder 5"/>
          <p:cNvSpPr>
            <a:spLocks noGrp="1"/>
          </p:cNvSpPr>
          <p:nvPr>
            <p:ph type="ftr" sz="quarter" idx="3"/>
          </p:nvPr>
        </p:nvSpPr>
        <p:spPr/>
        <p:txBody>
          <a:bodyPr/>
          <a:lstStyle/>
          <a:p>
            <a:r>
              <a:rPr lang="en-US" dirty="0"/>
              <a:t>©2021, High Desert Little League. All rights reserved.</a:t>
            </a:r>
            <a:endParaRPr lang="en-US" dirty="0">
              <a:ea typeface="Tahoma" panose="020B0604030504040204" pitchFamily="34" charset="0"/>
            </a:endParaRPr>
          </a:p>
        </p:txBody>
      </p:sp>
      <p:sp>
        <p:nvSpPr>
          <p:cNvPr id="7" name="Content Placeholder 2"/>
          <p:cNvSpPr txBox="1">
            <a:spLocks/>
          </p:cNvSpPr>
          <p:nvPr/>
        </p:nvSpPr>
        <p:spPr>
          <a:xfrm>
            <a:off x="4721021" y="1637769"/>
            <a:ext cx="3515305" cy="3581400"/>
          </a:xfrm>
          <a:prstGeom prst="rect">
            <a:avLst/>
          </a:prstGeom>
        </p:spPr>
        <p:txBody>
          <a:bodyPr vert="horz" lIns="91440" tIns="45720" rIns="91440" bIns="45720" rtlCol="0" anchor="t" anchorCtr="0">
            <a:normAutofit/>
          </a:bodyPr>
          <a:lstStyle>
            <a:lvl1pPr marL="274320" indent="-274320" algn="l" defTabSz="914400" rtl="0" eaLnBrk="1" latinLnBrk="0" hangingPunct="1">
              <a:spcBef>
                <a:spcPct val="20000"/>
              </a:spcBef>
              <a:buClr>
                <a:srgbClr val="9B0020"/>
              </a:buClr>
              <a:buFont typeface="Arial" pitchFamily="34" charset="0"/>
              <a:buChar char="•"/>
              <a:defRPr sz="2400" kern="1200">
                <a:solidFill>
                  <a:srgbClr val="000000"/>
                </a:solidFill>
                <a:latin typeface="Optima"/>
                <a:ea typeface="+mn-ea"/>
                <a:cs typeface="Optima"/>
              </a:defRPr>
            </a:lvl1pPr>
            <a:lvl2pPr marL="594360" indent="-274320" algn="l" defTabSz="914400" rtl="0" eaLnBrk="1" latinLnBrk="0" hangingPunct="1">
              <a:spcBef>
                <a:spcPct val="20000"/>
              </a:spcBef>
              <a:buClr>
                <a:srgbClr val="9B0020"/>
              </a:buClr>
              <a:buFont typeface="Arial" pitchFamily="34" charset="0"/>
              <a:buChar char="•"/>
              <a:defRPr sz="2200" kern="1200">
                <a:solidFill>
                  <a:srgbClr val="000000"/>
                </a:solidFill>
                <a:latin typeface="Optima"/>
                <a:ea typeface="+mn-ea"/>
                <a:cs typeface="Optima"/>
              </a:defRPr>
            </a:lvl2pPr>
            <a:lvl3pPr marL="868680" indent="-228600" algn="l" defTabSz="914400" rtl="0" eaLnBrk="1" latinLnBrk="0" hangingPunct="1">
              <a:spcBef>
                <a:spcPct val="20000"/>
              </a:spcBef>
              <a:buClr>
                <a:srgbClr val="9B0020"/>
              </a:buClr>
              <a:buFont typeface="Arial" pitchFamily="34" charset="0"/>
              <a:buChar char="•"/>
              <a:defRPr sz="2000" kern="1200">
                <a:solidFill>
                  <a:srgbClr val="000000"/>
                </a:solidFill>
                <a:latin typeface="Optima"/>
                <a:ea typeface="+mn-ea"/>
                <a:cs typeface="Optima"/>
              </a:defRPr>
            </a:lvl3pPr>
            <a:lvl4pPr marL="1143000" indent="-228600" algn="l" defTabSz="914400" rtl="0" eaLnBrk="1" latinLnBrk="0" hangingPunct="1">
              <a:spcBef>
                <a:spcPct val="20000"/>
              </a:spcBef>
              <a:buClr>
                <a:srgbClr val="9B0020"/>
              </a:buClr>
              <a:buFont typeface="Arial" pitchFamily="34" charset="0"/>
              <a:buChar char="•"/>
              <a:defRPr sz="1800" kern="1200">
                <a:solidFill>
                  <a:srgbClr val="000000"/>
                </a:solidFill>
                <a:latin typeface="Optima"/>
                <a:ea typeface="+mn-ea"/>
                <a:cs typeface="Optima"/>
              </a:defRPr>
            </a:lvl4pPr>
            <a:lvl5pPr marL="1371600" indent="-228600" algn="l" defTabSz="914400" rtl="0" eaLnBrk="1" latinLnBrk="0" hangingPunct="1">
              <a:spcBef>
                <a:spcPct val="20000"/>
              </a:spcBef>
              <a:buClr>
                <a:srgbClr val="9B0020"/>
              </a:buClr>
              <a:buFont typeface="Arial" pitchFamily="34" charset="0"/>
              <a:buChar char="•"/>
              <a:defRPr sz="1800" kern="1200" baseline="0">
                <a:solidFill>
                  <a:srgbClr val="000000"/>
                </a:solidFill>
                <a:latin typeface="Optima"/>
                <a:ea typeface="+mn-ea"/>
                <a:cs typeface="Optima"/>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r>
              <a:rPr lang="en-US" dirty="0"/>
              <a:t>Online Reporting</a:t>
            </a:r>
          </a:p>
          <a:p>
            <a:pPr lvl="1"/>
            <a:r>
              <a:rPr lang="en-US" dirty="0"/>
              <a:t>Forms on Website</a:t>
            </a:r>
          </a:p>
          <a:p>
            <a:pPr lvl="1"/>
            <a:r>
              <a:rPr lang="en-US" sz="1200" b="1" dirty="0">
                <a:latin typeface="Aptos"/>
                <a:hlinkClick r:id="rId2"/>
              </a:rPr>
              <a:t>https://form.jotform.us/form/33164807965160</a:t>
            </a:r>
            <a:endParaRPr lang="en-US" dirty="0"/>
          </a:p>
          <a:p>
            <a:pPr lvl="1"/>
            <a:r>
              <a:rPr lang="en-US" dirty="0"/>
              <a:t>24 </a:t>
            </a:r>
            <a:r>
              <a:rPr lang="en-US" dirty="0" err="1"/>
              <a:t>hr</a:t>
            </a:r>
            <a:r>
              <a:rPr lang="en-US" dirty="0"/>
              <a:t> window</a:t>
            </a:r>
          </a:p>
        </p:txBody>
      </p:sp>
    </p:spTree>
    <p:extLst>
      <p:ext uri="{BB962C8B-B14F-4D97-AF65-F5344CB8AC3E}">
        <p14:creationId xmlns:p14="http://schemas.microsoft.com/office/powerpoint/2010/main" val="3201777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48804-34F6-47D2-93E7-909635F67D59}"/>
              </a:ext>
            </a:extLst>
          </p:cNvPr>
          <p:cNvSpPr>
            <a:spLocks noGrp="1"/>
          </p:cNvSpPr>
          <p:nvPr>
            <p:ph type="title"/>
          </p:nvPr>
        </p:nvSpPr>
        <p:spPr>
          <a:xfrm>
            <a:off x="762000" y="457200"/>
            <a:ext cx="6947910" cy="785467"/>
          </a:xfrm>
        </p:spPr>
        <p:txBody>
          <a:bodyPr/>
          <a:lstStyle/>
          <a:p>
            <a:r>
              <a:rPr lang="en-US" dirty="0"/>
              <a:t>Concussion Fact Sheet </a:t>
            </a:r>
          </a:p>
        </p:txBody>
      </p:sp>
      <p:pic>
        <p:nvPicPr>
          <p:cNvPr id="6" name="Content Placeholder 5" descr="A brochure with text and images&#10;&#10;Description automatically generated">
            <a:extLst>
              <a:ext uri="{FF2B5EF4-FFF2-40B4-BE49-F238E27FC236}">
                <a16:creationId xmlns:a16="http://schemas.microsoft.com/office/drawing/2014/main" id="{6BB0C62D-7B37-50F8-52BD-06D1C76036D0}"/>
              </a:ext>
            </a:extLst>
          </p:cNvPr>
          <p:cNvPicPr>
            <a:picLocks noGrp="1" noChangeAspect="1"/>
          </p:cNvPicPr>
          <p:nvPr>
            <p:ph idx="1"/>
          </p:nvPr>
        </p:nvPicPr>
        <p:blipFill>
          <a:blip r:embed="rId2"/>
          <a:stretch>
            <a:fillRect/>
          </a:stretch>
        </p:blipFill>
        <p:spPr>
          <a:xfrm>
            <a:off x="2396079" y="1206782"/>
            <a:ext cx="3669322" cy="4552417"/>
          </a:xfrm>
        </p:spPr>
      </p:pic>
      <p:sp>
        <p:nvSpPr>
          <p:cNvPr id="4" name="Slide Number Placeholder 3">
            <a:extLst>
              <a:ext uri="{FF2B5EF4-FFF2-40B4-BE49-F238E27FC236}">
                <a16:creationId xmlns:a16="http://schemas.microsoft.com/office/drawing/2014/main" id="{B0910CD3-2C77-F211-A659-9E291A5FCDE3}"/>
              </a:ext>
            </a:extLst>
          </p:cNvPr>
          <p:cNvSpPr>
            <a:spLocks noGrp="1"/>
          </p:cNvSpPr>
          <p:nvPr>
            <p:ph type="sldNum" sz="quarter" idx="12"/>
          </p:nvPr>
        </p:nvSpPr>
        <p:spPr/>
        <p:txBody>
          <a:bodyPr/>
          <a:lstStyle/>
          <a:p>
            <a:fld id="{7579A64A-CA6C-465E-BC84-5DD0BE008304}" type="slidenum">
              <a:rPr lang="en-US" smtClean="0"/>
              <a:t>15</a:t>
            </a:fld>
            <a:endParaRPr lang="en-US" dirty="0"/>
          </a:p>
        </p:txBody>
      </p:sp>
      <p:sp>
        <p:nvSpPr>
          <p:cNvPr id="5" name="Footer Placeholder 4">
            <a:extLst>
              <a:ext uri="{FF2B5EF4-FFF2-40B4-BE49-F238E27FC236}">
                <a16:creationId xmlns:a16="http://schemas.microsoft.com/office/drawing/2014/main" id="{ABF1DF16-59AE-4E30-1377-95B5645F4694}"/>
              </a:ext>
            </a:extLst>
          </p:cNvPr>
          <p:cNvSpPr>
            <a:spLocks noGrp="1"/>
          </p:cNvSpPr>
          <p:nvPr>
            <p:ph type="ftr" sz="quarter" idx="3"/>
          </p:nvPr>
        </p:nvSpPr>
        <p:spPr/>
        <p:txBody>
          <a:bodyPr/>
          <a:lstStyle/>
          <a:p>
            <a:r>
              <a:rPr lang="en-US" dirty="0"/>
              <a:t>©2017, High Desert Little League. All rights reserved.</a:t>
            </a:r>
            <a:endParaRPr lang="en-US" dirty="0">
              <a:ea typeface="Tahoma" panose="020B0604030504040204" pitchFamily="34" charset="0"/>
            </a:endParaRPr>
          </a:p>
        </p:txBody>
      </p:sp>
    </p:spTree>
    <p:extLst>
      <p:ext uri="{BB962C8B-B14F-4D97-AF65-F5344CB8AC3E}">
        <p14:creationId xmlns:p14="http://schemas.microsoft.com/office/powerpoint/2010/main" val="540551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A8265-A63A-A502-9D77-CB8A6B59FE64}"/>
              </a:ext>
            </a:extLst>
          </p:cNvPr>
          <p:cNvSpPr>
            <a:spLocks noGrp="1"/>
          </p:cNvSpPr>
          <p:nvPr>
            <p:ph type="title"/>
          </p:nvPr>
        </p:nvSpPr>
        <p:spPr>
          <a:xfrm>
            <a:off x="762000" y="457200"/>
            <a:ext cx="6441669" cy="801287"/>
          </a:xfrm>
        </p:spPr>
        <p:txBody>
          <a:bodyPr>
            <a:normAutofit fontScale="90000"/>
          </a:bodyPr>
          <a:lstStyle/>
          <a:p>
            <a:r>
              <a:rPr lang="en-US" dirty="0"/>
              <a:t>Concussion Fact Sheet (cont'd)</a:t>
            </a:r>
          </a:p>
        </p:txBody>
      </p:sp>
      <p:pic>
        <p:nvPicPr>
          <p:cNvPr id="6" name="Content Placeholder 5" descr="A white paper with blue text&#10;&#10;Description automatically generated">
            <a:extLst>
              <a:ext uri="{FF2B5EF4-FFF2-40B4-BE49-F238E27FC236}">
                <a16:creationId xmlns:a16="http://schemas.microsoft.com/office/drawing/2014/main" id="{035E731F-480F-D2D5-6CB4-A5B0D4BFD96D}"/>
              </a:ext>
            </a:extLst>
          </p:cNvPr>
          <p:cNvPicPr>
            <a:picLocks noGrp="1" noChangeAspect="1"/>
          </p:cNvPicPr>
          <p:nvPr>
            <p:ph idx="1"/>
          </p:nvPr>
        </p:nvPicPr>
        <p:blipFill>
          <a:blip r:embed="rId2"/>
          <a:stretch>
            <a:fillRect/>
          </a:stretch>
        </p:blipFill>
        <p:spPr>
          <a:xfrm>
            <a:off x="2413052" y="1255587"/>
            <a:ext cx="3625175" cy="4517340"/>
          </a:xfrm>
        </p:spPr>
      </p:pic>
      <p:sp>
        <p:nvSpPr>
          <p:cNvPr id="4" name="Slide Number Placeholder 3">
            <a:extLst>
              <a:ext uri="{FF2B5EF4-FFF2-40B4-BE49-F238E27FC236}">
                <a16:creationId xmlns:a16="http://schemas.microsoft.com/office/drawing/2014/main" id="{DE4149C3-62A3-9886-EC65-E0F6B33732F9}"/>
              </a:ext>
            </a:extLst>
          </p:cNvPr>
          <p:cNvSpPr>
            <a:spLocks noGrp="1"/>
          </p:cNvSpPr>
          <p:nvPr>
            <p:ph type="sldNum" sz="quarter" idx="12"/>
          </p:nvPr>
        </p:nvSpPr>
        <p:spPr/>
        <p:txBody>
          <a:bodyPr/>
          <a:lstStyle/>
          <a:p>
            <a:fld id="{7579A64A-CA6C-465E-BC84-5DD0BE008304}" type="slidenum">
              <a:rPr lang="en-US" smtClean="0"/>
              <a:t>16</a:t>
            </a:fld>
            <a:endParaRPr lang="en-US" dirty="0"/>
          </a:p>
        </p:txBody>
      </p:sp>
      <p:sp>
        <p:nvSpPr>
          <p:cNvPr id="5" name="Footer Placeholder 4">
            <a:extLst>
              <a:ext uri="{FF2B5EF4-FFF2-40B4-BE49-F238E27FC236}">
                <a16:creationId xmlns:a16="http://schemas.microsoft.com/office/drawing/2014/main" id="{3225252C-E5ED-6088-1A4F-BE0C939DB783}"/>
              </a:ext>
            </a:extLst>
          </p:cNvPr>
          <p:cNvSpPr>
            <a:spLocks noGrp="1"/>
          </p:cNvSpPr>
          <p:nvPr>
            <p:ph type="ftr" sz="quarter" idx="3"/>
          </p:nvPr>
        </p:nvSpPr>
        <p:spPr/>
        <p:txBody>
          <a:bodyPr/>
          <a:lstStyle/>
          <a:p>
            <a:r>
              <a:rPr lang="en-US" dirty="0"/>
              <a:t>©2025, High Desert Little League. All rights reserved.</a:t>
            </a:r>
            <a:endParaRPr lang="en-US" dirty="0">
              <a:ea typeface="Tahoma" panose="020B0604030504040204" pitchFamily="34" charset="0"/>
            </a:endParaRPr>
          </a:p>
        </p:txBody>
      </p:sp>
    </p:spTree>
    <p:extLst>
      <p:ext uri="{BB962C8B-B14F-4D97-AF65-F5344CB8AC3E}">
        <p14:creationId xmlns:p14="http://schemas.microsoft.com/office/powerpoint/2010/main" val="2938122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4F3C3-FA75-F232-33EE-10B37446DCD9}"/>
              </a:ext>
            </a:extLst>
          </p:cNvPr>
          <p:cNvSpPr>
            <a:spLocks noGrp="1"/>
          </p:cNvSpPr>
          <p:nvPr>
            <p:ph type="title"/>
          </p:nvPr>
        </p:nvSpPr>
        <p:spPr>
          <a:xfrm>
            <a:off x="762000" y="457200"/>
            <a:ext cx="6655240" cy="817107"/>
          </a:xfrm>
        </p:spPr>
        <p:txBody>
          <a:bodyPr/>
          <a:lstStyle/>
          <a:p>
            <a:r>
              <a:rPr lang="en-US" dirty="0"/>
              <a:t>Concussion Protocol (cont'd)</a:t>
            </a:r>
          </a:p>
        </p:txBody>
      </p:sp>
      <p:pic>
        <p:nvPicPr>
          <p:cNvPr id="6" name="Content Placeholder 5" descr="A white and blue text on a white background&#10;&#10;Description automatically generated">
            <a:extLst>
              <a:ext uri="{FF2B5EF4-FFF2-40B4-BE49-F238E27FC236}">
                <a16:creationId xmlns:a16="http://schemas.microsoft.com/office/drawing/2014/main" id="{6E8D70B8-EC29-ABF1-48B9-61232CFB70C4}"/>
              </a:ext>
            </a:extLst>
          </p:cNvPr>
          <p:cNvPicPr>
            <a:picLocks noGrp="1" noChangeAspect="1"/>
          </p:cNvPicPr>
          <p:nvPr>
            <p:ph idx="1"/>
          </p:nvPr>
        </p:nvPicPr>
        <p:blipFill>
          <a:blip r:embed="rId2"/>
          <a:stretch>
            <a:fillRect/>
          </a:stretch>
        </p:blipFill>
        <p:spPr>
          <a:xfrm>
            <a:off x="2462083" y="1271407"/>
            <a:ext cx="4222733" cy="4443593"/>
          </a:xfrm>
        </p:spPr>
      </p:pic>
      <p:sp>
        <p:nvSpPr>
          <p:cNvPr id="4" name="Slide Number Placeholder 3">
            <a:extLst>
              <a:ext uri="{FF2B5EF4-FFF2-40B4-BE49-F238E27FC236}">
                <a16:creationId xmlns:a16="http://schemas.microsoft.com/office/drawing/2014/main" id="{CC88BE8A-387A-7851-1798-1B288A23FBCC}"/>
              </a:ext>
            </a:extLst>
          </p:cNvPr>
          <p:cNvSpPr>
            <a:spLocks noGrp="1"/>
          </p:cNvSpPr>
          <p:nvPr>
            <p:ph type="sldNum" sz="quarter" idx="12"/>
          </p:nvPr>
        </p:nvSpPr>
        <p:spPr/>
        <p:txBody>
          <a:bodyPr/>
          <a:lstStyle/>
          <a:p>
            <a:fld id="{7579A64A-CA6C-465E-BC84-5DD0BE008304}" type="slidenum">
              <a:rPr lang="en-US" smtClean="0"/>
              <a:t>17</a:t>
            </a:fld>
            <a:endParaRPr lang="en-US" dirty="0"/>
          </a:p>
        </p:txBody>
      </p:sp>
      <p:sp>
        <p:nvSpPr>
          <p:cNvPr id="5" name="Footer Placeholder 4">
            <a:extLst>
              <a:ext uri="{FF2B5EF4-FFF2-40B4-BE49-F238E27FC236}">
                <a16:creationId xmlns:a16="http://schemas.microsoft.com/office/drawing/2014/main" id="{4680932C-7180-4306-0943-1732378DBD7F}"/>
              </a:ext>
            </a:extLst>
          </p:cNvPr>
          <p:cNvSpPr>
            <a:spLocks noGrp="1"/>
          </p:cNvSpPr>
          <p:nvPr>
            <p:ph type="ftr" sz="quarter" idx="3"/>
          </p:nvPr>
        </p:nvSpPr>
        <p:spPr/>
        <p:txBody>
          <a:bodyPr/>
          <a:lstStyle/>
          <a:p>
            <a:r>
              <a:rPr lang="en-US" dirty="0"/>
              <a:t>©2017, High Desert Little League. All rights reserved.</a:t>
            </a:r>
            <a:endParaRPr lang="en-US" dirty="0">
              <a:ea typeface="Tahoma" panose="020B0604030504040204" pitchFamily="34" charset="0"/>
            </a:endParaRPr>
          </a:p>
        </p:txBody>
      </p:sp>
    </p:spTree>
    <p:extLst>
      <p:ext uri="{BB962C8B-B14F-4D97-AF65-F5344CB8AC3E}">
        <p14:creationId xmlns:p14="http://schemas.microsoft.com/office/powerpoint/2010/main" val="1471383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883CA-421F-2EA0-B986-650C7112C231}"/>
              </a:ext>
            </a:extLst>
          </p:cNvPr>
          <p:cNvSpPr>
            <a:spLocks noGrp="1"/>
          </p:cNvSpPr>
          <p:nvPr>
            <p:ph type="title"/>
          </p:nvPr>
        </p:nvSpPr>
        <p:spPr/>
        <p:txBody>
          <a:bodyPr/>
          <a:lstStyle/>
          <a:p>
            <a:r>
              <a:rPr lang="en-US" dirty="0"/>
              <a:t>Board of Directors</a:t>
            </a:r>
          </a:p>
        </p:txBody>
      </p:sp>
      <p:sp>
        <p:nvSpPr>
          <p:cNvPr id="4" name="Slide Number Placeholder 3">
            <a:extLst>
              <a:ext uri="{FF2B5EF4-FFF2-40B4-BE49-F238E27FC236}">
                <a16:creationId xmlns:a16="http://schemas.microsoft.com/office/drawing/2014/main" id="{54755BE8-75D5-472F-E6CE-B59EFFAFD5C1}"/>
              </a:ext>
            </a:extLst>
          </p:cNvPr>
          <p:cNvSpPr>
            <a:spLocks noGrp="1"/>
          </p:cNvSpPr>
          <p:nvPr>
            <p:ph type="sldNum" sz="quarter" idx="12"/>
          </p:nvPr>
        </p:nvSpPr>
        <p:spPr/>
        <p:txBody>
          <a:bodyPr/>
          <a:lstStyle/>
          <a:p>
            <a:fld id="{7579A64A-CA6C-465E-BC84-5DD0BE008304}" type="slidenum">
              <a:rPr lang="en-US" smtClean="0"/>
              <a:t>18</a:t>
            </a:fld>
            <a:endParaRPr lang="en-US" dirty="0"/>
          </a:p>
        </p:txBody>
      </p:sp>
      <p:sp>
        <p:nvSpPr>
          <p:cNvPr id="5" name="Footer Placeholder 4">
            <a:extLst>
              <a:ext uri="{FF2B5EF4-FFF2-40B4-BE49-F238E27FC236}">
                <a16:creationId xmlns:a16="http://schemas.microsoft.com/office/drawing/2014/main" id="{6E7BDD94-4E3E-3A2C-C560-1FDBBCB0E869}"/>
              </a:ext>
            </a:extLst>
          </p:cNvPr>
          <p:cNvSpPr>
            <a:spLocks noGrp="1"/>
          </p:cNvSpPr>
          <p:nvPr>
            <p:ph type="ftr" sz="quarter" idx="3"/>
          </p:nvPr>
        </p:nvSpPr>
        <p:spPr/>
        <p:txBody>
          <a:bodyPr/>
          <a:lstStyle/>
          <a:p>
            <a:r>
              <a:rPr lang="en-US" dirty="0"/>
              <a:t>©2017, High Desert Little League. All rights reserved.</a:t>
            </a:r>
            <a:endParaRPr lang="en-US" dirty="0">
              <a:ea typeface="Tahoma" panose="020B0604030504040204" pitchFamily="34" charset="0"/>
            </a:endParaRPr>
          </a:p>
        </p:txBody>
      </p:sp>
      <p:graphicFrame>
        <p:nvGraphicFramePr>
          <p:cNvPr id="6" name="Table 5">
            <a:extLst>
              <a:ext uri="{FF2B5EF4-FFF2-40B4-BE49-F238E27FC236}">
                <a16:creationId xmlns:a16="http://schemas.microsoft.com/office/drawing/2014/main" id="{29773869-BDC8-8ECF-EF7A-F5A98E63C3E0}"/>
              </a:ext>
            </a:extLst>
          </p:cNvPr>
          <p:cNvGraphicFramePr>
            <a:graphicFrameLocks noGrp="1"/>
          </p:cNvGraphicFramePr>
          <p:nvPr>
            <p:extLst>
              <p:ext uri="{D42A27DB-BD31-4B8C-83A1-F6EECF244321}">
                <p14:modId xmlns:p14="http://schemas.microsoft.com/office/powerpoint/2010/main" val="3364522540"/>
              </p:ext>
            </p:extLst>
          </p:nvPr>
        </p:nvGraphicFramePr>
        <p:xfrm>
          <a:off x="991643" y="1127342"/>
          <a:ext cx="6825613" cy="4834728"/>
        </p:xfrm>
        <a:graphic>
          <a:graphicData uri="http://schemas.openxmlformats.org/drawingml/2006/table">
            <a:tbl>
              <a:tblPr firstRow="1" firstCol="1" bandRow="1">
                <a:tableStyleId>{5C22544A-7EE6-4342-B048-85BDC9FD1C3A}</a:tableStyleId>
              </a:tblPr>
              <a:tblGrid>
                <a:gridCol w="2505205">
                  <a:extLst>
                    <a:ext uri="{9D8B030D-6E8A-4147-A177-3AD203B41FA5}">
                      <a16:colId xmlns:a16="http://schemas.microsoft.com/office/drawing/2014/main" val="2131384925"/>
                    </a:ext>
                  </a:extLst>
                </a:gridCol>
                <a:gridCol w="1380993">
                  <a:extLst>
                    <a:ext uri="{9D8B030D-6E8A-4147-A177-3AD203B41FA5}">
                      <a16:colId xmlns:a16="http://schemas.microsoft.com/office/drawing/2014/main" val="104110524"/>
                    </a:ext>
                  </a:extLst>
                </a:gridCol>
                <a:gridCol w="2939415">
                  <a:extLst>
                    <a:ext uri="{9D8B030D-6E8A-4147-A177-3AD203B41FA5}">
                      <a16:colId xmlns:a16="http://schemas.microsoft.com/office/drawing/2014/main" val="3038796294"/>
                    </a:ext>
                  </a:extLst>
                </a:gridCol>
              </a:tblGrid>
              <a:tr h="277910">
                <a:tc>
                  <a:txBody>
                    <a:bodyPr/>
                    <a:lstStyle/>
                    <a:p>
                      <a:pPr marL="0" marR="0" algn="l" fontAlgn="base">
                        <a:lnSpc>
                          <a:spcPct val="115000"/>
                        </a:lnSpc>
                        <a:spcAft>
                          <a:spcPts val="825"/>
                        </a:spcAft>
                      </a:pPr>
                      <a:r>
                        <a:rPr lang="en-US" sz="1200" kern="0" dirty="0">
                          <a:solidFill>
                            <a:srgbClr val="000000"/>
                          </a:solidFill>
                          <a:effectLst/>
                          <a:latin typeface="Aptos"/>
                          <a:ea typeface="Times New Roman" panose="02020603050405020304" pitchFamily="18" charset="0"/>
                          <a:cs typeface="Segoe UI"/>
                        </a:rPr>
                        <a:t>President*</a:t>
                      </a:r>
                      <a:endParaRPr lang="en-US" sz="1200" kern="100" dirty="0">
                        <a:effectLst/>
                        <a:latin typeface="Aptos"/>
                        <a:ea typeface="Aptos" panose="020B0004020202020204" pitchFamily="34" charset="0"/>
                        <a:cs typeface="Segoe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fontAlgn="base">
                        <a:lnSpc>
                          <a:spcPct val="115000"/>
                        </a:lnSpc>
                        <a:spcAft>
                          <a:spcPts val="825"/>
                        </a:spcAft>
                      </a:pPr>
                      <a:r>
                        <a:rPr lang="en-US" sz="1200" b="0" kern="0" dirty="0">
                          <a:solidFill>
                            <a:srgbClr val="000000"/>
                          </a:solidFill>
                          <a:effectLst/>
                          <a:latin typeface="Aptos"/>
                          <a:ea typeface="Times New Roman" panose="02020603050405020304" pitchFamily="18" charset="0"/>
                          <a:cs typeface="Segoe UI"/>
                        </a:rPr>
                        <a:t>Tara Krantz </a:t>
                      </a:r>
                      <a:endParaRPr lang="en-US" sz="1200" b="0" kern="100" dirty="0">
                        <a:effectLst/>
                        <a:latin typeface="Times New Roman"/>
                        <a:ea typeface="Aptos" panose="020B0004020202020204" pitchFamily="34" charset="0"/>
                        <a:cs typeface="Segoe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fontAlgn="base">
                        <a:lnSpc>
                          <a:spcPct val="115000"/>
                        </a:lnSpc>
                        <a:spcAft>
                          <a:spcPts val="825"/>
                        </a:spcAft>
                      </a:pPr>
                      <a:r>
                        <a:rPr lang="en-US" sz="1200" b="0" u="sng" kern="0" dirty="0">
                          <a:solidFill>
                            <a:srgbClr val="C00000"/>
                          </a:solidFill>
                          <a:effectLst/>
                          <a:latin typeface="Aptos"/>
                          <a:ea typeface="Times New Roman" panose="02020603050405020304" pitchFamily="18" charset="0"/>
                          <a:cs typeface="Segoe UI"/>
                          <a:hlinkClick r:id="rId2">
                            <a:extLst>
                              <a:ext uri="{A12FA001-AC4F-418D-AE19-62706E023703}">
                                <ahyp:hlinkClr xmlns:ahyp="http://schemas.microsoft.com/office/drawing/2018/hyperlinkcolor" val="tx"/>
                              </a:ext>
                            </a:extLst>
                          </a:hlinkClick>
                        </a:rPr>
                        <a:t>president@highdesertlittleleague.com</a:t>
                      </a:r>
                      <a:endParaRPr lang="en-US" sz="1200" b="0" kern="100">
                        <a:solidFill>
                          <a:srgbClr val="C00000"/>
                        </a:solidFill>
                        <a:effectLst/>
                        <a:latin typeface="Times New Roman"/>
                        <a:ea typeface="Aptos" panose="020B0004020202020204" pitchFamily="34" charset="0"/>
                        <a:cs typeface="Segoe UI"/>
                        <a:hlinkClick r:id="" action="ppaction://noaction">
                          <a:extLst>
                            <a:ext uri="{A12FA001-AC4F-418D-AE19-62706E023703}">
                              <ahyp:hlinkClr xmlns:ahyp="http://schemas.microsoft.com/office/drawing/2018/hyperlinkcolor" val="tx"/>
                            </a:ext>
                          </a:extLst>
                        </a:hlinkClick>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53354340"/>
                  </a:ext>
                </a:extLst>
              </a:tr>
              <a:tr h="339668">
                <a:tc>
                  <a:txBody>
                    <a:bodyPr/>
                    <a:lstStyle/>
                    <a:p>
                      <a:pPr marL="0" marR="0" algn="l" fontAlgn="base">
                        <a:lnSpc>
                          <a:spcPct val="115000"/>
                        </a:lnSpc>
                        <a:spcAft>
                          <a:spcPts val="825"/>
                        </a:spcAft>
                      </a:pPr>
                      <a:r>
                        <a:rPr lang="en-US" sz="1200" kern="0" dirty="0">
                          <a:solidFill>
                            <a:srgbClr val="000000"/>
                          </a:solidFill>
                          <a:effectLst/>
                          <a:latin typeface="Aptos"/>
                          <a:ea typeface="Times New Roman" panose="02020603050405020304" pitchFamily="18" charset="0"/>
                          <a:cs typeface="Segoe UI"/>
                        </a:rPr>
                        <a:t>Vice President*</a:t>
                      </a:r>
                      <a:endParaRPr lang="en-US" sz="1200" kern="100" dirty="0">
                        <a:effectLst/>
                        <a:latin typeface="Aptos"/>
                        <a:ea typeface="Aptos" panose="020B0004020202020204" pitchFamily="34" charset="0"/>
                        <a:cs typeface="Segoe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fontAlgn="base">
                        <a:lnSpc>
                          <a:spcPct val="115000"/>
                        </a:lnSpc>
                        <a:spcAft>
                          <a:spcPts val="825"/>
                        </a:spcAft>
                      </a:pPr>
                      <a:r>
                        <a:rPr lang="en-US" sz="1200" kern="0" dirty="0">
                          <a:solidFill>
                            <a:srgbClr val="000000"/>
                          </a:solidFill>
                          <a:effectLst/>
                          <a:latin typeface="Aptos"/>
                          <a:ea typeface="Times New Roman" panose="02020603050405020304" pitchFamily="18" charset="0"/>
                          <a:cs typeface="Segoe UI"/>
                        </a:rPr>
                        <a:t>Hannah Beer</a:t>
                      </a:r>
                      <a:endParaRPr lang="en-US" sz="1200" kern="100" dirty="0">
                        <a:effectLst/>
                        <a:latin typeface="Aptos"/>
                        <a:ea typeface="Aptos" panose="020B0004020202020204" pitchFamily="34" charset="0"/>
                        <a:cs typeface="Segoe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fontAlgn="base">
                        <a:lnSpc>
                          <a:spcPct val="115000"/>
                        </a:lnSpc>
                        <a:spcAft>
                          <a:spcPts val="825"/>
                        </a:spcAft>
                      </a:pPr>
                      <a:r>
                        <a:rPr lang="en-US" sz="1200" u="sng" kern="0" dirty="0">
                          <a:solidFill>
                            <a:srgbClr val="C00000"/>
                          </a:solidFill>
                          <a:effectLst/>
                          <a:latin typeface="Aptos"/>
                          <a:ea typeface="Times New Roman" panose="02020603050405020304" pitchFamily="18" charset="0"/>
                          <a:cs typeface="Segoe UI"/>
                          <a:hlinkClick r:id="rId3">
                            <a:extLst>
                              <a:ext uri="{A12FA001-AC4F-418D-AE19-62706E023703}">
                                <ahyp:hlinkClr xmlns:ahyp="http://schemas.microsoft.com/office/drawing/2018/hyperlinkcolor" val="tx"/>
                              </a:ext>
                            </a:extLst>
                          </a:hlinkClick>
                        </a:rPr>
                        <a:t>vp@highdesertlittleleague.com</a:t>
                      </a:r>
                      <a:endParaRPr lang="en-US" sz="1200" kern="100">
                        <a:solidFill>
                          <a:srgbClr val="C00000"/>
                        </a:solidFill>
                        <a:effectLst/>
                        <a:latin typeface="Times New Roman"/>
                        <a:ea typeface="Aptos" panose="020B0004020202020204" pitchFamily="34" charset="0"/>
                        <a:cs typeface="Segoe UI"/>
                        <a:hlinkClick r:id="" action="ppaction://noaction">
                          <a:extLst>
                            <a:ext uri="{A12FA001-AC4F-418D-AE19-62706E023703}">
                              <ahyp:hlinkClr xmlns:ahyp="http://schemas.microsoft.com/office/drawing/2018/hyperlinkcolor" val="tx"/>
                            </a:ext>
                          </a:extLst>
                        </a:hlinkClick>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56851371"/>
                  </a:ext>
                </a:extLst>
              </a:tr>
              <a:tr h="339668">
                <a:tc>
                  <a:txBody>
                    <a:bodyPr/>
                    <a:lstStyle/>
                    <a:p>
                      <a:pPr marL="0" marR="0" algn="l" fontAlgn="base">
                        <a:lnSpc>
                          <a:spcPct val="115000"/>
                        </a:lnSpc>
                        <a:spcAft>
                          <a:spcPts val="825"/>
                        </a:spcAft>
                      </a:pPr>
                      <a:r>
                        <a:rPr lang="en-US" sz="1200" kern="0" dirty="0">
                          <a:solidFill>
                            <a:srgbClr val="000000"/>
                          </a:solidFill>
                          <a:effectLst/>
                          <a:latin typeface="Aptos"/>
                          <a:ea typeface="Times New Roman" panose="02020603050405020304" pitchFamily="18" charset="0"/>
                          <a:cs typeface="Segoe UI"/>
                        </a:rPr>
                        <a:t>Treasurer*</a:t>
                      </a:r>
                      <a:endParaRPr lang="en-US" sz="1200" kern="100" dirty="0">
                        <a:effectLst/>
                        <a:latin typeface="Aptos"/>
                        <a:ea typeface="Aptos" panose="020B0004020202020204" pitchFamily="34" charset="0"/>
                        <a:cs typeface="Segoe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fontAlgn="base">
                        <a:lnSpc>
                          <a:spcPct val="115000"/>
                        </a:lnSpc>
                        <a:spcAft>
                          <a:spcPts val="825"/>
                        </a:spcAft>
                      </a:pPr>
                      <a:r>
                        <a:rPr lang="en-US" sz="1200" kern="0" dirty="0">
                          <a:solidFill>
                            <a:srgbClr val="000000"/>
                          </a:solidFill>
                          <a:effectLst/>
                          <a:latin typeface="Aptos"/>
                          <a:ea typeface="Times New Roman" panose="02020603050405020304" pitchFamily="18" charset="0"/>
                          <a:cs typeface="Segoe UI"/>
                        </a:rPr>
                        <a:t>Ben Grindel</a:t>
                      </a:r>
                      <a:endParaRPr lang="en-US" sz="1200" kern="100" dirty="0">
                        <a:effectLst/>
                        <a:latin typeface="Aptos"/>
                        <a:ea typeface="Aptos" panose="020B0004020202020204" pitchFamily="34" charset="0"/>
                        <a:cs typeface="Segoe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fontAlgn="base">
                        <a:lnSpc>
                          <a:spcPct val="115000"/>
                        </a:lnSpc>
                        <a:spcAft>
                          <a:spcPts val="825"/>
                        </a:spcAft>
                      </a:pPr>
                      <a:r>
                        <a:rPr lang="en-US" sz="1200" u="sng" kern="0" dirty="0">
                          <a:solidFill>
                            <a:srgbClr val="C00000"/>
                          </a:solidFill>
                          <a:effectLst/>
                          <a:latin typeface="Aptos"/>
                          <a:ea typeface="Times New Roman" panose="02020603050405020304" pitchFamily="18" charset="0"/>
                          <a:cs typeface="Segoe UI"/>
                          <a:hlinkClick r:id="rId4">
                            <a:extLst>
                              <a:ext uri="{A12FA001-AC4F-418D-AE19-62706E023703}">
                                <ahyp:hlinkClr xmlns:ahyp="http://schemas.microsoft.com/office/drawing/2018/hyperlinkcolor" val="tx"/>
                              </a:ext>
                            </a:extLst>
                          </a:hlinkClick>
                        </a:rPr>
                        <a:t>treasurer@highdesertlittleleague.com</a:t>
                      </a:r>
                      <a:endParaRPr lang="en-US" sz="1200" kern="100">
                        <a:solidFill>
                          <a:srgbClr val="C00000"/>
                        </a:solidFill>
                        <a:effectLst/>
                        <a:latin typeface="Times New Roman"/>
                        <a:ea typeface="Aptos" panose="020B0004020202020204" pitchFamily="34" charset="0"/>
                        <a:cs typeface="Segoe UI"/>
                        <a:hlinkClick r:id="" action="ppaction://noaction">
                          <a:extLst>
                            <a:ext uri="{A12FA001-AC4F-418D-AE19-62706E023703}">
                              <ahyp:hlinkClr xmlns:ahyp="http://schemas.microsoft.com/office/drawing/2018/hyperlinkcolor" val="tx"/>
                            </a:ext>
                          </a:extLst>
                        </a:hlinkClick>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93822901"/>
                  </a:ext>
                </a:extLst>
              </a:tr>
              <a:tr h="339668">
                <a:tc>
                  <a:txBody>
                    <a:bodyPr/>
                    <a:lstStyle/>
                    <a:p>
                      <a:pPr marL="0" marR="0" algn="l" fontAlgn="base">
                        <a:lnSpc>
                          <a:spcPct val="115000"/>
                        </a:lnSpc>
                        <a:spcAft>
                          <a:spcPts val="825"/>
                        </a:spcAft>
                      </a:pPr>
                      <a:r>
                        <a:rPr lang="en-US" sz="1200" kern="0" dirty="0">
                          <a:solidFill>
                            <a:srgbClr val="000000"/>
                          </a:solidFill>
                          <a:effectLst/>
                          <a:latin typeface="Aptos"/>
                          <a:ea typeface="Times New Roman" panose="02020603050405020304" pitchFamily="18" charset="0"/>
                          <a:cs typeface="Segoe UI"/>
                        </a:rPr>
                        <a:t>Secretary*</a:t>
                      </a:r>
                      <a:endParaRPr lang="en-US" sz="1200" kern="100" dirty="0">
                        <a:effectLst/>
                        <a:latin typeface="Aptos"/>
                        <a:ea typeface="Aptos" panose="020B0004020202020204" pitchFamily="34" charset="0"/>
                        <a:cs typeface="Segoe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fontAlgn="base">
                        <a:lnSpc>
                          <a:spcPct val="115000"/>
                        </a:lnSpc>
                        <a:spcAft>
                          <a:spcPts val="825"/>
                        </a:spcAft>
                      </a:pPr>
                      <a:r>
                        <a:rPr lang="en-US" sz="1200" kern="0" dirty="0">
                          <a:solidFill>
                            <a:srgbClr val="000000"/>
                          </a:solidFill>
                          <a:effectLst/>
                          <a:latin typeface="Aptos"/>
                          <a:ea typeface="Times New Roman" panose="02020603050405020304" pitchFamily="18" charset="0"/>
                          <a:cs typeface="Segoe UI"/>
                        </a:rPr>
                        <a:t>Adam O’Halloran</a:t>
                      </a:r>
                      <a:endParaRPr lang="en-US" sz="1200" kern="100" dirty="0">
                        <a:effectLst/>
                        <a:latin typeface="Aptos"/>
                        <a:ea typeface="Aptos" panose="020B0004020202020204" pitchFamily="34" charset="0"/>
                        <a:cs typeface="Segoe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fontAlgn="base">
                        <a:lnSpc>
                          <a:spcPct val="115000"/>
                        </a:lnSpc>
                        <a:spcAft>
                          <a:spcPts val="825"/>
                        </a:spcAft>
                      </a:pPr>
                      <a:r>
                        <a:rPr lang="en-US" sz="1200" u="sng" kern="0" dirty="0">
                          <a:solidFill>
                            <a:srgbClr val="C00000"/>
                          </a:solidFill>
                          <a:effectLst/>
                          <a:latin typeface="Aptos"/>
                          <a:ea typeface="Times New Roman" panose="02020603050405020304" pitchFamily="18" charset="0"/>
                          <a:cs typeface="Segoe UI"/>
                          <a:hlinkClick r:id="rId5">
                            <a:extLst>
                              <a:ext uri="{A12FA001-AC4F-418D-AE19-62706E023703}">
                                <ahyp:hlinkClr xmlns:ahyp="http://schemas.microsoft.com/office/drawing/2018/hyperlinkcolor" val="tx"/>
                              </a:ext>
                            </a:extLst>
                          </a:hlinkClick>
                        </a:rPr>
                        <a:t>secretary@highdesertlittleleague.com</a:t>
                      </a:r>
                      <a:endParaRPr lang="en-US" sz="1200" kern="100">
                        <a:solidFill>
                          <a:srgbClr val="C00000"/>
                        </a:solidFill>
                        <a:effectLst/>
                        <a:latin typeface="Times New Roman"/>
                        <a:ea typeface="Aptos" panose="020B0004020202020204" pitchFamily="34" charset="0"/>
                        <a:cs typeface="Segoe UI"/>
                        <a:hlinkClick r:id="" action="ppaction://noaction">
                          <a:extLst>
                            <a:ext uri="{A12FA001-AC4F-418D-AE19-62706E023703}">
                              <ahyp:hlinkClr xmlns:ahyp="http://schemas.microsoft.com/office/drawing/2018/hyperlinkcolor" val="tx"/>
                            </a:ext>
                          </a:extLst>
                        </a:hlinkClick>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45740643"/>
                  </a:ext>
                </a:extLst>
              </a:tr>
              <a:tr h="339668">
                <a:tc>
                  <a:txBody>
                    <a:bodyPr/>
                    <a:lstStyle/>
                    <a:p>
                      <a:pPr marL="0" marR="0" algn="l" fontAlgn="base">
                        <a:lnSpc>
                          <a:spcPct val="115000"/>
                        </a:lnSpc>
                        <a:spcAft>
                          <a:spcPts val="825"/>
                        </a:spcAft>
                      </a:pPr>
                      <a:r>
                        <a:rPr lang="en-US" sz="1200" kern="0" dirty="0">
                          <a:solidFill>
                            <a:srgbClr val="000000"/>
                          </a:solidFill>
                          <a:effectLst/>
                          <a:latin typeface="Aptos"/>
                          <a:ea typeface="Times New Roman" panose="02020603050405020304" pitchFamily="18" charset="0"/>
                          <a:cs typeface="Segoe UI"/>
                        </a:rPr>
                        <a:t>Player Agent*</a:t>
                      </a:r>
                      <a:endParaRPr lang="en-US" sz="1200" kern="100" dirty="0">
                        <a:effectLst/>
                        <a:latin typeface="Aptos"/>
                        <a:ea typeface="Aptos" panose="020B0004020202020204" pitchFamily="34" charset="0"/>
                        <a:cs typeface="Segoe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fontAlgn="base">
                        <a:lnSpc>
                          <a:spcPct val="115000"/>
                        </a:lnSpc>
                        <a:spcAft>
                          <a:spcPts val="825"/>
                        </a:spcAft>
                      </a:pPr>
                      <a:r>
                        <a:rPr lang="en-US" sz="1200" kern="0" dirty="0">
                          <a:solidFill>
                            <a:srgbClr val="000000"/>
                          </a:solidFill>
                          <a:effectLst/>
                          <a:latin typeface="Aptos"/>
                          <a:ea typeface="Times New Roman" panose="02020603050405020304" pitchFamily="18" charset="0"/>
                          <a:cs typeface="Segoe UI"/>
                        </a:rPr>
                        <a:t>Adam Raley</a:t>
                      </a:r>
                      <a:endParaRPr lang="en-US" sz="1200" kern="100" dirty="0">
                        <a:effectLst/>
                        <a:latin typeface="Aptos"/>
                        <a:ea typeface="Aptos" panose="020B0004020202020204" pitchFamily="34" charset="0"/>
                        <a:cs typeface="Segoe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fontAlgn="base">
                        <a:lnSpc>
                          <a:spcPct val="115000"/>
                        </a:lnSpc>
                        <a:spcAft>
                          <a:spcPts val="825"/>
                        </a:spcAft>
                      </a:pPr>
                      <a:r>
                        <a:rPr lang="en-US" sz="1200" u="sng" kern="0" dirty="0">
                          <a:solidFill>
                            <a:srgbClr val="C00000"/>
                          </a:solidFill>
                          <a:effectLst/>
                          <a:latin typeface="Aptos"/>
                          <a:ea typeface="Times New Roman" panose="02020603050405020304" pitchFamily="18" charset="0"/>
                          <a:cs typeface="Segoe UI"/>
                          <a:hlinkClick r:id="rId6">
                            <a:extLst>
                              <a:ext uri="{A12FA001-AC4F-418D-AE19-62706E023703}">
                                <ahyp:hlinkClr xmlns:ahyp="http://schemas.microsoft.com/office/drawing/2018/hyperlinkcolor" val="tx"/>
                              </a:ext>
                            </a:extLst>
                          </a:hlinkClick>
                        </a:rPr>
                        <a:t>playeragent@highdesertlittleleleague.com</a:t>
                      </a:r>
                      <a:endParaRPr lang="en-US" sz="1200" kern="100">
                        <a:solidFill>
                          <a:srgbClr val="C00000"/>
                        </a:solidFill>
                        <a:effectLst/>
                        <a:latin typeface="Times New Roman"/>
                        <a:ea typeface="Aptos" panose="020B0004020202020204" pitchFamily="34" charset="0"/>
                        <a:cs typeface="Segoe UI"/>
                        <a:hlinkClick r:id="" action="ppaction://noaction">
                          <a:extLst>
                            <a:ext uri="{A12FA001-AC4F-418D-AE19-62706E023703}">
                              <ahyp:hlinkClr xmlns:ahyp="http://schemas.microsoft.com/office/drawing/2018/hyperlinkcolor" val="tx"/>
                            </a:ext>
                          </a:extLst>
                        </a:hlinkClick>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81891042"/>
                  </a:ext>
                </a:extLst>
              </a:tr>
              <a:tr h="339668">
                <a:tc>
                  <a:txBody>
                    <a:bodyPr/>
                    <a:lstStyle/>
                    <a:p>
                      <a:pPr marL="0" marR="0" algn="l" fontAlgn="base">
                        <a:lnSpc>
                          <a:spcPct val="115000"/>
                        </a:lnSpc>
                        <a:spcAft>
                          <a:spcPts val="825"/>
                        </a:spcAft>
                      </a:pPr>
                      <a:r>
                        <a:rPr lang="en-US" sz="1200" kern="0" dirty="0">
                          <a:solidFill>
                            <a:srgbClr val="000000"/>
                          </a:solidFill>
                          <a:effectLst/>
                          <a:latin typeface="Aptos"/>
                          <a:ea typeface="Times New Roman" panose="02020603050405020304" pitchFamily="18" charset="0"/>
                          <a:cs typeface="Segoe UI"/>
                        </a:rPr>
                        <a:t>Softball Director</a:t>
                      </a:r>
                      <a:endParaRPr lang="en-US" sz="1200" kern="100" dirty="0">
                        <a:effectLst/>
                        <a:latin typeface="Aptos"/>
                        <a:ea typeface="Aptos" panose="020B0004020202020204" pitchFamily="34" charset="0"/>
                        <a:cs typeface="Segoe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fontAlgn="base">
                        <a:lnSpc>
                          <a:spcPct val="115000"/>
                        </a:lnSpc>
                        <a:spcAft>
                          <a:spcPts val="825"/>
                        </a:spcAft>
                      </a:pPr>
                      <a:r>
                        <a:rPr lang="en-US" sz="1200" kern="0" dirty="0">
                          <a:solidFill>
                            <a:srgbClr val="000000"/>
                          </a:solidFill>
                          <a:effectLst/>
                          <a:latin typeface="Aptos"/>
                          <a:ea typeface="Aptos" panose="020B0004020202020204" pitchFamily="34" charset="0"/>
                          <a:cs typeface="Segoe UI"/>
                        </a:rPr>
                        <a:t>Jentri Young</a:t>
                      </a:r>
                      <a:endParaRPr lang="en-US" sz="1200" kern="100" dirty="0">
                        <a:effectLst/>
                        <a:latin typeface="Aptos"/>
                        <a:ea typeface="Aptos" panose="020B0004020202020204" pitchFamily="34" charset="0"/>
                        <a:cs typeface="Segoe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fontAlgn="base">
                        <a:lnSpc>
                          <a:spcPct val="115000"/>
                        </a:lnSpc>
                        <a:spcAft>
                          <a:spcPts val="825"/>
                        </a:spcAft>
                      </a:pPr>
                      <a:r>
                        <a:rPr lang="en-US" sz="1200" u="sng" kern="0" dirty="0">
                          <a:solidFill>
                            <a:srgbClr val="C00000"/>
                          </a:solidFill>
                          <a:effectLst/>
                          <a:latin typeface="Aptos"/>
                          <a:ea typeface="Times New Roman" panose="02020603050405020304" pitchFamily="18" charset="0"/>
                          <a:cs typeface="Segoe UI"/>
                          <a:hlinkClick r:id="rId7">
                            <a:extLst>
                              <a:ext uri="{A12FA001-AC4F-418D-AE19-62706E023703}">
                                <ahyp:hlinkClr xmlns:ahyp="http://schemas.microsoft.com/office/drawing/2018/hyperlinkcolor" val="tx"/>
                              </a:ext>
                            </a:extLst>
                          </a:hlinkClick>
                        </a:rPr>
                        <a:t>softball@highdesertlittleleague.com</a:t>
                      </a:r>
                      <a:endParaRPr lang="en-US" sz="1200" kern="100" dirty="0">
                        <a:solidFill>
                          <a:srgbClr val="C00000"/>
                        </a:solidFill>
                        <a:effectLst/>
                        <a:latin typeface="Times New Roman"/>
                        <a:ea typeface="Aptos" panose="020B0004020202020204" pitchFamily="34" charset="0"/>
                        <a:cs typeface="Segoe UI"/>
                        <a:hlinkClick r:id="" action="ppaction://noaction">
                          <a:extLst>
                            <a:ext uri="{A12FA001-AC4F-418D-AE19-62706E023703}">
                              <ahyp:hlinkClr xmlns:ahyp="http://schemas.microsoft.com/office/drawing/2018/hyperlinkcolor" val="tx"/>
                            </a:ext>
                          </a:extLst>
                        </a:hlinkClick>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64695371"/>
                  </a:ext>
                </a:extLst>
              </a:tr>
              <a:tr h="339668">
                <a:tc>
                  <a:txBody>
                    <a:bodyPr/>
                    <a:lstStyle/>
                    <a:p>
                      <a:pPr marL="0" marR="0" algn="l" fontAlgn="base">
                        <a:lnSpc>
                          <a:spcPct val="115000"/>
                        </a:lnSpc>
                        <a:spcAft>
                          <a:spcPts val="825"/>
                        </a:spcAft>
                      </a:pPr>
                      <a:r>
                        <a:rPr lang="en-US" sz="1200" kern="0" dirty="0">
                          <a:solidFill>
                            <a:srgbClr val="000000"/>
                          </a:solidFill>
                          <a:effectLst/>
                          <a:latin typeface="Aptos"/>
                          <a:ea typeface="Times New Roman" panose="02020603050405020304" pitchFamily="18" charset="0"/>
                          <a:cs typeface="Segoe UI"/>
                        </a:rPr>
                        <a:t>Safety Officer/Equip</a:t>
                      </a:r>
                      <a:endParaRPr lang="en-US" sz="1200" kern="100" dirty="0">
                        <a:effectLst/>
                        <a:latin typeface="Aptos"/>
                        <a:ea typeface="Aptos" panose="020B0004020202020204" pitchFamily="34" charset="0"/>
                        <a:cs typeface="Segoe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fontAlgn="base">
                        <a:lnSpc>
                          <a:spcPct val="115000"/>
                        </a:lnSpc>
                        <a:spcAft>
                          <a:spcPts val="825"/>
                        </a:spcAft>
                      </a:pPr>
                      <a:r>
                        <a:rPr lang="en-US" sz="1200" kern="0" dirty="0">
                          <a:solidFill>
                            <a:srgbClr val="000000"/>
                          </a:solidFill>
                          <a:effectLst/>
                          <a:latin typeface="Aptos"/>
                          <a:ea typeface="Times New Roman" panose="02020603050405020304" pitchFamily="18" charset="0"/>
                          <a:cs typeface="Segoe UI"/>
                        </a:rPr>
                        <a:t>Stephanie Venezia</a:t>
                      </a:r>
                      <a:endParaRPr lang="en-US" sz="1200" kern="100" dirty="0">
                        <a:effectLst/>
                        <a:latin typeface="Aptos"/>
                        <a:ea typeface="Aptos" panose="020B0004020202020204" pitchFamily="34" charset="0"/>
                        <a:cs typeface="Segoe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fontAlgn="base">
                        <a:lnSpc>
                          <a:spcPct val="115000"/>
                        </a:lnSpc>
                        <a:spcAft>
                          <a:spcPts val="825"/>
                        </a:spcAft>
                      </a:pPr>
                      <a:r>
                        <a:rPr lang="en-US" sz="1200" u="sng" kern="0" dirty="0">
                          <a:solidFill>
                            <a:srgbClr val="C00000"/>
                          </a:solidFill>
                          <a:effectLst/>
                          <a:latin typeface="Aptos"/>
                          <a:ea typeface="Times New Roman" panose="02020603050405020304" pitchFamily="18" charset="0"/>
                          <a:cs typeface="Segoe UI"/>
                          <a:hlinkClick r:id="rId8">
                            <a:extLst>
                              <a:ext uri="{A12FA001-AC4F-418D-AE19-62706E023703}">
                                <ahyp:hlinkClr xmlns:ahyp="http://schemas.microsoft.com/office/drawing/2018/hyperlinkcolor" val="tx"/>
                              </a:ext>
                            </a:extLst>
                          </a:hlinkClick>
                        </a:rPr>
                        <a:t>safe-equip@highdesertlittleleague.com</a:t>
                      </a:r>
                      <a:endParaRPr lang="en-US" sz="1200" kern="100">
                        <a:solidFill>
                          <a:srgbClr val="C00000"/>
                        </a:solidFill>
                        <a:effectLst/>
                        <a:latin typeface="Times New Roman"/>
                        <a:ea typeface="Aptos" panose="020B0004020202020204" pitchFamily="34" charset="0"/>
                        <a:cs typeface="Segoe UI"/>
                        <a:hlinkClick r:id="" action="ppaction://noaction">
                          <a:extLst>
                            <a:ext uri="{A12FA001-AC4F-418D-AE19-62706E023703}">
                              <ahyp:hlinkClr xmlns:ahyp="http://schemas.microsoft.com/office/drawing/2018/hyperlinkcolor" val="tx"/>
                            </a:ext>
                          </a:extLst>
                        </a:hlinkClick>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58662203"/>
                  </a:ext>
                </a:extLst>
              </a:tr>
              <a:tr h="339668">
                <a:tc>
                  <a:txBody>
                    <a:bodyPr/>
                    <a:lstStyle/>
                    <a:p>
                      <a:pPr marL="0" marR="0" algn="l" fontAlgn="base">
                        <a:lnSpc>
                          <a:spcPct val="115000"/>
                        </a:lnSpc>
                        <a:spcAft>
                          <a:spcPts val="825"/>
                        </a:spcAft>
                      </a:pPr>
                      <a:r>
                        <a:rPr lang="en-US" sz="1200" kern="0" dirty="0">
                          <a:solidFill>
                            <a:srgbClr val="000000"/>
                          </a:solidFill>
                          <a:effectLst/>
                          <a:latin typeface="Aptos"/>
                          <a:ea typeface="Times New Roman" panose="02020603050405020304" pitchFamily="18" charset="0"/>
                          <a:cs typeface="Segoe UI"/>
                        </a:rPr>
                        <a:t>Information Director</a:t>
                      </a:r>
                      <a:endParaRPr lang="en-US" sz="1200" kern="100" dirty="0">
                        <a:effectLst/>
                        <a:latin typeface="Aptos"/>
                        <a:ea typeface="Aptos" panose="020B0004020202020204" pitchFamily="34" charset="0"/>
                        <a:cs typeface="Segoe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fontAlgn="base">
                        <a:lnSpc>
                          <a:spcPct val="115000"/>
                        </a:lnSpc>
                        <a:spcAft>
                          <a:spcPts val="825"/>
                        </a:spcAft>
                      </a:pPr>
                      <a:r>
                        <a:rPr lang="en-US" sz="1200" kern="0" dirty="0">
                          <a:solidFill>
                            <a:srgbClr val="000000"/>
                          </a:solidFill>
                          <a:effectLst/>
                          <a:latin typeface="Aptos"/>
                          <a:ea typeface="Times New Roman" panose="02020603050405020304" pitchFamily="18" charset="0"/>
                          <a:cs typeface="Segoe UI"/>
                        </a:rPr>
                        <a:t>Tim May</a:t>
                      </a:r>
                      <a:endParaRPr lang="en-US" sz="1200" kern="100" dirty="0">
                        <a:effectLst/>
                        <a:latin typeface="Aptos"/>
                        <a:ea typeface="Aptos" panose="020B0004020202020204" pitchFamily="34" charset="0"/>
                        <a:cs typeface="Segoe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fontAlgn="base">
                        <a:lnSpc>
                          <a:spcPct val="115000"/>
                        </a:lnSpc>
                        <a:spcAft>
                          <a:spcPts val="825"/>
                        </a:spcAft>
                      </a:pPr>
                      <a:r>
                        <a:rPr lang="en-US" sz="1200" u="sng" kern="0" dirty="0">
                          <a:solidFill>
                            <a:srgbClr val="C00000"/>
                          </a:solidFill>
                          <a:effectLst/>
                          <a:latin typeface="Aptos"/>
                          <a:ea typeface="Times New Roman" panose="02020603050405020304" pitchFamily="18" charset="0"/>
                          <a:cs typeface="Segoe UI"/>
                          <a:hlinkClick r:id="rId9">
                            <a:extLst>
                              <a:ext uri="{A12FA001-AC4F-418D-AE19-62706E023703}">
                                <ahyp:hlinkClr xmlns:ahyp="http://schemas.microsoft.com/office/drawing/2018/hyperlinkcolor" val="tx"/>
                              </a:ext>
                            </a:extLst>
                          </a:hlinkClick>
                        </a:rPr>
                        <a:t>info@highdesertlittleleague.com</a:t>
                      </a:r>
                      <a:endParaRPr lang="en-US" sz="1200" kern="100">
                        <a:solidFill>
                          <a:srgbClr val="C00000"/>
                        </a:solidFill>
                        <a:effectLst/>
                        <a:latin typeface="Times New Roman"/>
                        <a:ea typeface="Aptos" panose="020B0004020202020204" pitchFamily="34" charset="0"/>
                        <a:cs typeface="Segoe UI"/>
                        <a:hlinkClick r:id="" action="ppaction://noaction">
                          <a:extLst>
                            <a:ext uri="{A12FA001-AC4F-418D-AE19-62706E023703}">
                              <ahyp:hlinkClr xmlns:ahyp="http://schemas.microsoft.com/office/drawing/2018/hyperlinkcolor" val="tx"/>
                            </a:ext>
                          </a:extLst>
                        </a:hlinkClick>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45441347"/>
                  </a:ext>
                </a:extLst>
              </a:tr>
              <a:tr h="339668">
                <a:tc>
                  <a:txBody>
                    <a:bodyPr/>
                    <a:lstStyle/>
                    <a:p>
                      <a:pPr marL="0" marR="0" algn="l" fontAlgn="base">
                        <a:lnSpc>
                          <a:spcPct val="115000"/>
                        </a:lnSpc>
                        <a:spcAft>
                          <a:spcPts val="825"/>
                        </a:spcAft>
                      </a:pPr>
                      <a:r>
                        <a:rPr lang="en-US" sz="1200" kern="0" dirty="0">
                          <a:solidFill>
                            <a:srgbClr val="000000"/>
                          </a:solidFill>
                          <a:effectLst/>
                          <a:latin typeface="Aptos"/>
                          <a:ea typeface="Times New Roman" panose="02020603050405020304" pitchFamily="18" charset="0"/>
                          <a:cs typeface="Segoe UI"/>
                        </a:rPr>
                        <a:t>Manager Coordinator</a:t>
                      </a:r>
                      <a:endParaRPr lang="en-US" sz="1200" kern="100" dirty="0">
                        <a:effectLst/>
                        <a:latin typeface="Aptos"/>
                        <a:ea typeface="Aptos" panose="020B0004020202020204" pitchFamily="34" charset="0"/>
                        <a:cs typeface="Segoe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fontAlgn="base">
                        <a:lnSpc>
                          <a:spcPct val="115000"/>
                        </a:lnSpc>
                        <a:spcAft>
                          <a:spcPts val="825"/>
                        </a:spcAft>
                      </a:pPr>
                      <a:r>
                        <a:rPr lang="en-US" sz="1200" kern="0" dirty="0">
                          <a:solidFill>
                            <a:srgbClr val="000000"/>
                          </a:solidFill>
                          <a:effectLst/>
                          <a:latin typeface="Aptos"/>
                          <a:ea typeface="Times New Roman" panose="02020603050405020304" pitchFamily="18" charset="0"/>
                          <a:cs typeface="Segoe UI"/>
                        </a:rPr>
                        <a:t>Lia Morton </a:t>
                      </a:r>
                      <a:endParaRPr lang="en-US" sz="1200" kern="100" dirty="0">
                        <a:effectLst/>
                        <a:latin typeface="Aptos"/>
                        <a:ea typeface="Aptos" panose="020B0004020202020204" pitchFamily="34" charset="0"/>
                        <a:cs typeface="Segoe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fontAlgn="base">
                        <a:lnSpc>
                          <a:spcPct val="115000"/>
                        </a:lnSpc>
                        <a:spcAft>
                          <a:spcPts val="825"/>
                        </a:spcAft>
                      </a:pPr>
                      <a:r>
                        <a:rPr lang="en-US" sz="1200" u="sng" kern="0" dirty="0">
                          <a:solidFill>
                            <a:srgbClr val="C00000"/>
                          </a:solidFill>
                          <a:effectLst/>
                          <a:latin typeface="Aptos"/>
                          <a:ea typeface="Times New Roman" panose="02020603050405020304" pitchFamily="18" charset="0"/>
                          <a:cs typeface="Segoe UI"/>
                          <a:hlinkClick r:id="rId10">
                            <a:extLst>
                              <a:ext uri="{A12FA001-AC4F-418D-AE19-62706E023703}">
                                <ahyp:hlinkClr xmlns:ahyp="http://schemas.microsoft.com/office/drawing/2018/hyperlinkcolor" val="tx"/>
                              </a:ext>
                            </a:extLst>
                          </a:hlinkClick>
                        </a:rPr>
                        <a:t>mc@highdesertlittleleague.com</a:t>
                      </a:r>
                      <a:endParaRPr lang="en-US" sz="1200" kern="100">
                        <a:solidFill>
                          <a:srgbClr val="C00000"/>
                        </a:solidFill>
                        <a:effectLst/>
                        <a:latin typeface="Times New Roman"/>
                        <a:ea typeface="Aptos" panose="020B0004020202020204" pitchFamily="34" charset="0"/>
                        <a:cs typeface="Segoe UI"/>
                        <a:hlinkClick r:id="" action="ppaction://noaction">
                          <a:extLst>
                            <a:ext uri="{A12FA001-AC4F-418D-AE19-62706E023703}">
                              <ahyp:hlinkClr xmlns:ahyp="http://schemas.microsoft.com/office/drawing/2018/hyperlinkcolor" val="tx"/>
                            </a:ext>
                          </a:extLst>
                        </a:hlinkClick>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86564663"/>
                  </a:ext>
                </a:extLst>
              </a:tr>
              <a:tr h="339668">
                <a:tc>
                  <a:txBody>
                    <a:bodyPr/>
                    <a:lstStyle/>
                    <a:p>
                      <a:pPr marL="0" marR="0" algn="l" fontAlgn="base">
                        <a:lnSpc>
                          <a:spcPct val="115000"/>
                        </a:lnSpc>
                        <a:spcAft>
                          <a:spcPts val="825"/>
                        </a:spcAft>
                      </a:pPr>
                      <a:r>
                        <a:rPr lang="en-US" sz="1200" kern="0" dirty="0">
                          <a:solidFill>
                            <a:srgbClr val="000000"/>
                          </a:solidFill>
                          <a:effectLst/>
                          <a:latin typeface="Aptos"/>
                          <a:ea typeface="Times New Roman" panose="02020603050405020304" pitchFamily="18" charset="0"/>
                          <a:cs typeface="Segoe UI"/>
                        </a:rPr>
                        <a:t>Scheduling Coordinator</a:t>
                      </a:r>
                      <a:endParaRPr lang="en-US" sz="1200" kern="100" dirty="0">
                        <a:effectLst/>
                        <a:latin typeface="Aptos"/>
                        <a:ea typeface="Aptos" panose="020B0004020202020204" pitchFamily="34" charset="0"/>
                        <a:cs typeface="Segoe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fontAlgn="base">
                        <a:lnSpc>
                          <a:spcPct val="115000"/>
                        </a:lnSpc>
                        <a:spcAft>
                          <a:spcPts val="825"/>
                        </a:spcAft>
                      </a:pPr>
                      <a:r>
                        <a:rPr lang="en-US" sz="1200" kern="0" dirty="0">
                          <a:solidFill>
                            <a:srgbClr val="000000"/>
                          </a:solidFill>
                          <a:effectLst/>
                          <a:latin typeface="Aptos"/>
                          <a:ea typeface="Times New Roman" panose="02020603050405020304" pitchFamily="18" charset="0"/>
                          <a:cs typeface="Segoe UI"/>
                        </a:rPr>
                        <a:t>Dawnee Hunt</a:t>
                      </a:r>
                      <a:endParaRPr lang="en-US" sz="1200" kern="100" dirty="0">
                        <a:effectLst/>
                        <a:latin typeface="Aptos"/>
                        <a:ea typeface="Aptos" panose="020B0004020202020204" pitchFamily="34" charset="0"/>
                        <a:cs typeface="Segoe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fontAlgn="base">
                        <a:lnSpc>
                          <a:spcPct val="115000"/>
                        </a:lnSpc>
                        <a:spcAft>
                          <a:spcPts val="825"/>
                        </a:spcAft>
                      </a:pPr>
                      <a:r>
                        <a:rPr lang="en-US" sz="1200" u="sng" kern="0" dirty="0">
                          <a:solidFill>
                            <a:srgbClr val="C00000"/>
                          </a:solidFill>
                          <a:effectLst/>
                          <a:latin typeface="Aptos"/>
                          <a:ea typeface="Times New Roman" panose="02020603050405020304" pitchFamily="18" charset="0"/>
                          <a:cs typeface="Segoe UI"/>
                          <a:hlinkClick r:id="rId11">
                            <a:extLst>
                              <a:ext uri="{A12FA001-AC4F-418D-AE19-62706E023703}">
                                <ahyp:hlinkClr xmlns:ahyp="http://schemas.microsoft.com/office/drawing/2018/hyperlinkcolor" val="tx"/>
                              </a:ext>
                            </a:extLst>
                          </a:hlinkClick>
                        </a:rPr>
                        <a:t>scheduling@highdesertlittleleleague.com</a:t>
                      </a:r>
                      <a:endParaRPr lang="en-US" sz="1200" kern="100">
                        <a:solidFill>
                          <a:srgbClr val="C00000"/>
                        </a:solidFill>
                        <a:effectLst/>
                        <a:latin typeface="Times New Roman"/>
                        <a:ea typeface="Aptos" panose="020B0004020202020204" pitchFamily="34" charset="0"/>
                        <a:cs typeface="Segoe UI"/>
                        <a:hlinkClick r:id="" action="ppaction://noaction">
                          <a:extLst>
                            <a:ext uri="{A12FA001-AC4F-418D-AE19-62706E023703}">
                              <ahyp:hlinkClr xmlns:ahyp="http://schemas.microsoft.com/office/drawing/2018/hyperlinkcolor" val="tx"/>
                            </a:ext>
                          </a:extLst>
                        </a:hlinkClick>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63048264"/>
                  </a:ext>
                </a:extLst>
              </a:tr>
              <a:tr h="411720">
                <a:tc>
                  <a:txBody>
                    <a:bodyPr/>
                    <a:lstStyle/>
                    <a:p>
                      <a:pPr marL="0" marR="0" algn="l" fontAlgn="base">
                        <a:lnSpc>
                          <a:spcPct val="115000"/>
                        </a:lnSpc>
                        <a:spcAft>
                          <a:spcPts val="825"/>
                        </a:spcAft>
                      </a:pPr>
                      <a:r>
                        <a:rPr lang="en-US" sz="1200" kern="0" dirty="0">
                          <a:solidFill>
                            <a:srgbClr val="000000"/>
                          </a:solidFill>
                          <a:effectLst/>
                          <a:latin typeface="Aptos"/>
                          <a:ea typeface="Times New Roman" panose="02020603050405020304" pitchFamily="18" charset="0"/>
                          <a:cs typeface="Segoe UI"/>
                        </a:rPr>
                        <a:t>Fundraising/Sponsorship/Events</a:t>
                      </a:r>
                      <a:endParaRPr lang="en-US" sz="1200" kern="100" dirty="0">
                        <a:effectLst/>
                        <a:latin typeface="Aptos"/>
                        <a:ea typeface="Aptos" panose="020B0004020202020204" pitchFamily="34" charset="0"/>
                        <a:cs typeface="Segoe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fontAlgn="base">
                        <a:lnSpc>
                          <a:spcPct val="115000"/>
                        </a:lnSpc>
                        <a:spcAft>
                          <a:spcPts val="825"/>
                        </a:spcAft>
                      </a:pPr>
                      <a:r>
                        <a:rPr lang="en-US" sz="1200" kern="0" dirty="0">
                          <a:solidFill>
                            <a:srgbClr val="000000"/>
                          </a:solidFill>
                          <a:effectLst/>
                          <a:latin typeface="Aptos"/>
                          <a:ea typeface="Times New Roman" panose="02020603050405020304" pitchFamily="18" charset="0"/>
                          <a:cs typeface="Segoe UI"/>
                        </a:rPr>
                        <a:t>Amity Jokerst</a:t>
                      </a:r>
                      <a:endParaRPr lang="en-US" sz="1200" kern="100" dirty="0">
                        <a:effectLst/>
                        <a:latin typeface="Aptos"/>
                        <a:ea typeface="Aptos" panose="020B0004020202020204" pitchFamily="34" charset="0"/>
                        <a:cs typeface="Segoe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fontAlgn="base">
                        <a:lnSpc>
                          <a:spcPct val="115000"/>
                        </a:lnSpc>
                        <a:spcAft>
                          <a:spcPts val="825"/>
                        </a:spcAft>
                      </a:pPr>
                      <a:r>
                        <a:rPr lang="en-US" sz="1200" u="sng" kern="0" dirty="0">
                          <a:solidFill>
                            <a:srgbClr val="C00000"/>
                          </a:solidFill>
                          <a:effectLst/>
                          <a:latin typeface="Aptos"/>
                          <a:ea typeface="Times New Roman" panose="02020603050405020304" pitchFamily="18" charset="0"/>
                          <a:cs typeface="Segoe UI"/>
                          <a:hlinkClick r:id="rId12">
                            <a:extLst>
                              <a:ext uri="{A12FA001-AC4F-418D-AE19-62706E023703}">
                                <ahyp:hlinkClr xmlns:ahyp="http://schemas.microsoft.com/office/drawing/2018/hyperlinkcolor" val="tx"/>
                              </a:ext>
                            </a:extLst>
                          </a:hlinkClick>
                        </a:rPr>
                        <a:t>fundraising@highdesertlittleleague.com</a:t>
                      </a:r>
                      <a:endParaRPr lang="en-US" sz="1200" kern="100">
                        <a:solidFill>
                          <a:srgbClr val="C00000"/>
                        </a:solidFill>
                        <a:effectLst/>
                        <a:latin typeface="Times New Roman"/>
                        <a:ea typeface="Aptos" panose="020B0004020202020204" pitchFamily="34" charset="0"/>
                        <a:cs typeface="Segoe UI"/>
                        <a:hlinkClick r:id="" action="ppaction://noaction">
                          <a:extLst>
                            <a:ext uri="{A12FA001-AC4F-418D-AE19-62706E023703}">
                              <ahyp:hlinkClr xmlns:ahyp="http://schemas.microsoft.com/office/drawing/2018/hyperlinkcolor" val="tx"/>
                            </a:ext>
                          </a:extLst>
                        </a:hlinkClick>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40142020"/>
                  </a:ext>
                </a:extLst>
              </a:tr>
              <a:tr h="339668">
                <a:tc>
                  <a:txBody>
                    <a:bodyPr/>
                    <a:lstStyle/>
                    <a:p>
                      <a:pPr marL="0" marR="0" algn="l" fontAlgn="base">
                        <a:lnSpc>
                          <a:spcPct val="115000"/>
                        </a:lnSpc>
                        <a:spcAft>
                          <a:spcPts val="825"/>
                        </a:spcAft>
                      </a:pPr>
                      <a:r>
                        <a:rPr lang="en-US" sz="1200" kern="0" dirty="0">
                          <a:solidFill>
                            <a:srgbClr val="000000"/>
                          </a:solidFill>
                          <a:effectLst/>
                          <a:latin typeface="Aptos"/>
                          <a:ea typeface="Times New Roman" panose="02020603050405020304" pitchFamily="18" charset="0"/>
                          <a:cs typeface="Segoe UI"/>
                        </a:rPr>
                        <a:t>Concessions Coordinator</a:t>
                      </a:r>
                      <a:endParaRPr lang="en-US" sz="1200" kern="100" dirty="0">
                        <a:effectLst/>
                        <a:latin typeface="Aptos"/>
                        <a:ea typeface="Aptos" panose="020B0004020202020204" pitchFamily="34" charset="0"/>
                        <a:cs typeface="Segoe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fontAlgn="base">
                        <a:lnSpc>
                          <a:spcPct val="115000"/>
                        </a:lnSpc>
                        <a:spcAft>
                          <a:spcPts val="825"/>
                        </a:spcAft>
                      </a:pPr>
                      <a:r>
                        <a:rPr lang="en-US" sz="1200" kern="0" dirty="0">
                          <a:solidFill>
                            <a:srgbClr val="000000"/>
                          </a:solidFill>
                          <a:effectLst/>
                          <a:latin typeface="Aptos"/>
                          <a:ea typeface="Times New Roman" panose="02020603050405020304" pitchFamily="18" charset="0"/>
                          <a:cs typeface="Segoe UI"/>
                        </a:rPr>
                        <a:t>Kristin Patrick</a:t>
                      </a:r>
                      <a:endParaRPr lang="en-US" sz="1200" kern="100" dirty="0">
                        <a:effectLst/>
                        <a:latin typeface="Aptos"/>
                        <a:ea typeface="Aptos" panose="020B0004020202020204" pitchFamily="34" charset="0"/>
                        <a:cs typeface="Segoe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fontAlgn="base">
                        <a:lnSpc>
                          <a:spcPct val="115000"/>
                        </a:lnSpc>
                        <a:spcAft>
                          <a:spcPts val="825"/>
                        </a:spcAft>
                      </a:pPr>
                      <a:r>
                        <a:rPr lang="en-US" sz="1200" u="sng" kern="0" dirty="0">
                          <a:solidFill>
                            <a:srgbClr val="C00000"/>
                          </a:solidFill>
                          <a:effectLst/>
                          <a:latin typeface="Aptos"/>
                          <a:ea typeface="Times New Roman" panose="02020603050405020304" pitchFamily="18" charset="0"/>
                          <a:cs typeface="Segoe UI"/>
                          <a:hlinkClick r:id="rId13">
                            <a:extLst>
                              <a:ext uri="{A12FA001-AC4F-418D-AE19-62706E023703}">
                                <ahyp:hlinkClr xmlns:ahyp="http://schemas.microsoft.com/office/drawing/2018/hyperlinkcolor" val="tx"/>
                              </a:ext>
                            </a:extLst>
                          </a:hlinkClick>
                        </a:rPr>
                        <a:t>concessions@highdesertlittleleague.com</a:t>
                      </a:r>
                      <a:endParaRPr lang="en-US" sz="1200" kern="100">
                        <a:solidFill>
                          <a:srgbClr val="C00000"/>
                        </a:solidFill>
                        <a:effectLst/>
                        <a:latin typeface="Times New Roman"/>
                        <a:ea typeface="Aptos" panose="020B0004020202020204" pitchFamily="34" charset="0"/>
                        <a:cs typeface="Segoe UI"/>
                        <a:hlinkClick r:id="" action="ppaction://noaction">
                          <a:extLst>
                            <a:ext uri="{A12FA001-AC4F-418D-AE19-62706E023703}">
                              <ahyp:hlinkClr xmlns:ahyp="http://schemas.microsoft.com/office/drawing/2018/hyperlinkcolor" val="tx"/>
                            </a:ext>
                          </a:extLst>
                        </a:hlinkClick>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26343757"/>
                  </a:ext>
                </a:extLst>
              </a:tr>
              <a:tr h="339668">
                <a:tc>
                  <a:txBody>
                    <a:bodyPr/>
                    <a:lstStyle/>
                    <a:p>
                      <a:pPr marL="0" marR="0" algn="l" fontAlgn="base">
                        <a:lnSpc>
                          <a:spcPct val="115000"/>
                        </a:lnSpc>
                        <a:spcAft>
                          <a:spcPts val="825"/>
                        </a:spcAft>
                      </a:pPr>
                      <a:r>
                        <a:rPr lang="en-US" sz="1200" kern="0" dirty="0">
                          <a:solidFill>
                            <a:srgbClr val="000000"/>
                          </a:solidFill>
                          <a:effectLst/>
                          <a:latin typeface="Aptos"/>
                          <a:ea typeface="Times New Roman" panose="02020603050405020304" pitchFamily="18" charset="0"/>
                          <a:cs typeface="Segoe UI"/>
                        </a:rPr>
                        <a:t>Uniforms Coordinator</a:t>
                      </a:r>
                      <a:endParaRPr lang="en-US" sz="1200" kern="100" dirty="0">
                        <a:effectLst/>
                        <a:latin typeface="Aptos"/>
                        <a:ea typeface="Aptos" panose="020B0004020202020204" pitchFamily="34" charset="0"/>
                        <a:cs typeface="Segoe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fontAlgn="base">
                        <a:lnSpc>
                          <a:spcPct val="115000"/>
                        </a:lnSpc>
                        <a:spcAft>
                          <a:spcPts val="825"/>
                        </a:spcAft>
                      </a:pPr>
                      <a:r>
                        <a:rPr lang="en-US" sz="1200" kern="0" dirty="0">
                          <a:solidFill>
                            <a:srgbClr val="000000"/>
                          </a:solidFill>
                          <a:effectLst/>
                          <a:latin typeface="Aptos"/>
                          <a:ea typeface="Aptos" panose="020B0004020202020204" pitchFamily="34" charset="0"/>
                          <a:cs typeface="Segoe UI"/>
                        </a:rPr>
                        <a:t>Megan Fay </a:t>
                      </a:r>
                      <a:endParaRPr lang="en-US" sz="1200" kern="100" dirty="0">
                        <a:effectLst/>
                        <a:latin typeface="Aptos"/>
                        <a:ea typeface="Aptos" panose="020B0004020202020204" pitchFamily="34" charset="0"/>
                        <a:cs typeface="Segoe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fontAlgn="base">
                        <a:lnSpc>
                          <a:spcPct val="115000"/>
                        </a:lnSpc>
                        <a:spcAft>
                          <a:spcPts val="825"/>
                        </a:spcAft>
                      </a:pPr>
                      <a:r>
                        <a:rPr lang="en-US" sz="1200" u="sng" kern="0" dirty="0">
                          <a:solidFill>
                            <a:srgbClr val="C00000"/>
                          </a:solidFill>
                          <a:effectLst/>
                          <a:latin typeface="Aptos"/>
                          <a:ea typeface="Times New Roman" panose="02020603050405020304" pitchFamily="18" charset="0"/>
                          <a:cs typeface="Segoe UI"/>
                          <a:hlinkClick r:id="rId14">
                            <a:extLst>
                              <a:ext uri="{A12FA001-AC4F-418D-AE19-62706E023703}">
                                <ahyp:hlinkClr xmlns:ahyp="http://schemas.microsoft.com/office/drawing/2018/hyperlinkcolor" val="tx"/>
                              </a:ext>
                            </a:extLst>
                          </a:hlinkClick>
                        </a:rPr>
                        <a:t>uniforms@highdesertlittleleague.com</a:t>
                      </a:r>
                      <a:endParaRPr lang="en-US" sz="1200" kern="100" dirty="0">
                        <a:solidFill>
                          <a:srgbClr val="C00000"/>
                        </a:solidFill>
                        <a:effectLst/>
                        <a:latin typeface="Times New Roman"/>
                        <a:ea typeface="Aptos" panose="020B0004020202020204" pitchFamily="34" charset="0"/>
                        <a:cs typeface="Segoe UI"/>
                        <a:hlinkClick r:id="" action="ppaction://noaction">
                          <a:extLst>
                            <a:ext uri="{A12FA001-AC4F-418D-AE19-62706E023703}">
                              <ahyp:hlinkClr xmlns:ahyp="http://schemas.microsoft.com/office/drawing/2018/hyperlinkcolor" val="tx"/>
                            </a:ext>
                          </a:extLst>
                        </a:hlinkClick>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40099662"/>
                  </a:ext>
                </a:extLst>
              </a:tr>
              <a:tr h="339668">
                <a:tc>
                  <a:txBody>
                    <a:bodyPr/>
                    <a:lstStyle/>
                    <a:p>
                      <a:pPr marL="0" marR="0" algn="l" fontAlgn="base">
                        <a:lnSpc>
                          <a:spcPct val="115000"/>
                        </a:lnSpc>
                        <a:spcAft>
                          <a:spcPts val="825"/>
                        </a:spcAft>
                      </a:pPr>
                      <a:r>
                        <a:rPr lang="en-US" sz="1200" kern="100" dirty="0">
                          <a:solidFill>
                            <a:schemeClr val="tx1"/>
                          </a:solidFill>
                          <a:effectLst/>
                          <a:latin typeface="Aptos"/>
                          <a:ea typeface="Aptos" panose="020B0004020202020204" pitchFamily="34" charset="0"/>
                          <a:cs typeface="Segoe UI"/>
                        </a:rPr>
                        <a:t>Umpire Coordinator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fontAlgn="base">
                        <a:lnSpc>
                          <a:spcPct val="115000"/>
                        </a:lnSpc>
                        <a:spcAft>
                          <a:spcPts val="825"/>
                        </a:spcAft>
                      </a:pPr>
                      <a:r>
                        <a:rPr lang="en-US" sz="1200" kern="100" dirty="0">
                          <a:effectLst/>
                          <a:latin typeface="Aptos"/>
                          <a:ea typeface="Aptos" panose="020B0004020202020204" pitchFamily="34" charset="0"/>
                          <a:cs typeface="Segoe UI"/>
                        </a:rPr>
                        <a:t>Kyle Kuhn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fontAlgn="base">
                        <a:lnSpc>
                          <a:spcPct val="115000"/>
                        </a:lnSpc>
                        <a:spcAft>
                          <a:spcPts val="825"/>
                        </a:spcAft>
                      </a:pPr>
                      <a:r>
                        <a:rPr lang="en-US" sz="1200" kern="100" dirty="0">
                          <a:solidFill>
                            <a:srgbClr val="C00000"/>
                          </a:solidFill>
                          <a:effectLst/>
                          <a:latin typeface="Times New Roman"/>
                          <a:ea typeface="Aptos" panose="020B0004020202020204" pitchFamily="34" charset="0"/>
                          <a:cs typeface="Segoe UI"/>
                          <a:hlinkClick r:id="rId15">
                            <a:extLst>
                              <a:ext uri="{A12FA001-AC4F-418D-AE19-62706E023703}">
                                <ahyp:hlinkClr xmlns:ahyp="http://schemas.microsoft.com/office/drawing/2018/hyperlinkcolor" val="tx"/>
                              </a:ext>
                            </a:extLst>
                          </a:hlinkClick>
                        </a:rPr>
                        <a:t>umpires@highdesertlittleleague.com</a:t>
                      </a:r>
                      <a:r>
                        <a:rPr lang="en-US" sz="1200" kern="100" dirty="0">
                          <a:solidFill>
                            <a:srgbClr val="C00000"/>
                          </a:solidFill>
                          <a:effectLst/>
                          <a:latin typeface="Times New Roman"/>
                          <a:ea typeface="Aptos" panose="020B0004020202020204" pitchFamily="34" charset="0"/>
                          <a:cs typeface="Segoe UI"/>
                          <a:hlinkClick r:id="" action="ppaction://noaction">
                            <a:extLst>
                              <a:ext uri="{A12FA001-AC4F-418D-AE19-62706E023703}">
                                <ahyp:hlinkClr xmlns:ahyp="http://schemas.microsoft.com/office/drawing/2018/hyperlinkcolor" val="tx"/>
                              </a:ext>
                            </a:extLst>
                          </a:hlinkClick>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24517064"/>
                  </a:ext>
                </a:extLst>
              </a:tr>
            </a:tbl>
          </a:graphicData>
        </a:graphic>
      </p:graphicFrame>
    </p:spTree>
    <p:extLst>
      <p:ext uri="{BB962C8B-B14F-4D97-AF65-F5344CB8AC3E}">
        <p14:creationId xmlns:p14="http://schemas.microsoft.com/office/powerpoint/2010/main" val="212205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94570"/>
            <a:ext cx="7689936" cy="1662830"/>
          </a:xfrm>
        </p:spPr>
        <p:txBody>
          <a:bodyPr/>
          <a:lstStyle/>
          <a:p>
            <a:r>
              <a:rPr lang="en-US" dirty="0"/>
              <a:t>President’s Message &amp; Thank you</a:t>
            </a:r>
          </a:p>
        </p:txBody>
      </p:sp>
      <p:sp>
        <p:nvSpPr>
          <p:cNvPr id="3" name="Content Placeholder 2"/>
          <p:cNvSpPr>
            <a:spLocks noGrp="1"/>
          </p:cNvSpPr>
          <p:nvPr>
            <p:ph idx="1"/>
          </p:nvPr>
        </p:nvSpPr>
        <p:spPr>
          <a:xfrm>
            <a:off x="685800" y="1209136"/>
            <a:ext cx="7993811" cy="4429664"/>
          </a:xfrm>
        </p:spPr>
        <p:txBody>
          <a:bodyPr>
            <a:noAutofit/>
          </a:bodyPr>
          <a:lstStyle/>
          <a:p>
            <a:pPr marL="0" indent="0" algn="ctr">
              <a:buNone/>
            </a:pPr>
            <a:endParaRPr lang="en-US" sz="4000" b="1" u="sng" dirty="0">
              <a:solidFill>
                <a:srgbClr val="FF0000"/>
              </a:solidFill>
            </a:endParaRPr>
          </a:p>
          <a:p>
            <a:pPr marL="0" indent="0" algn="ctr">
              <a:buNone/>
            </a:pPr>
            <a:r>
              <a:rPr lang="en-US" b="1" dirty="0">
                <a:solidFill>
                  <a:schemeClr val="tx1"/>
                </a:solidFill>
                <a:latin typeface="Segoe UI"/>
                <a:cs typeface="Segoe UI"/>
              </a:rPr>
              <a:t>You are the backbone of our League.</a:t>
            </a:r>
            <a:endParaRPr lang="en-US" dirty="0">
              <a:solidFill>
                <a:schemeClr val="tx1"/>
              </a:solidFill>
              <a:latin typeface="Segoe UI"/>
              <a:cs typeface="Segoe UI"/>
            </a:endParaRPr>
          </a:p>
          <a:p>
            <a:pPr marL="0" indent="0" algn="ctr">
              <a:buNone/>
            </a:pPr>
            <a:endParaRPr lang="en-US" dirty="0">
              <a:solidFill>
                <a:schemeClr val="tx1"/>
              </a:solidFill>
              <a:latin typeface="Segoe UI"/>
              <a:cs typeface="Segoe UI"/>
            </a:endParaRPr>
          </a:p>
          <a:p>
            <a:pPr marL="0" indent="0" algn="ctr">
              <a:buNone/>
            </a:pPr>
            <a:r>
              <a:rPr lang="en-US" b="1" dirty="0">
                <a:solidFill>
                  <a:schemeClr val="tx1"/>
                </a:solidFill>
                <a:latin typeface="Segoe UI"/>
                <a:cs typeface="Segoe UI"/>
              </a:rPr>
              <a:t>You have the most impact on our young players.</a:t>
            </a:r>
            <a:endParaRPr lang="en-US" dirty="0">
              <a:solidFill>
                <a:schemeClr val="tx1"/>
              </a:solidFill>
              <a:latin typeface="Segoe UI"/>
              <a:cs typeface="Segoe UI"/>
            </a:endParaRPr>
          </a:p>
          <a:p>
            <a:pPr marL="0" indent="0" algn="ctr">
              <a:buNone/>
            </a:pPr>
            <a:endParaRPr lang="en-US" dirty="0">
              <a:solidFill>
                <a:schemeClr val="tx1"/>
              </a:solidFill>
              <a:latin typeface="Segoe UI"/>
              <a:cs typeface="Segoe UI"/>
            </a:endParaRPr>
          </a:p>
          <a:p>
            <a:pPr marL="0" indent="0" algn="ctr">
              <a:buNone/>
            </a:pPr>
            <a:r>
              <a:rPr lang="en-US" b="1" dirty="0">
                <a:solidFill>
                  <a:schemeClr val="tx1"/>
                </a:solidFill>
                <a:latin typeface="Segoe UI"/>
                <a:cs typeface="Segoe UI"/>
              </a:rPr>
              <a:t>Thank you for serving as a role model.</a:t>
            </a:r>
            <a:endParaRPr lang="en-US" dirty="0"/>
          </a:p>
          <a:p>
            <a:pPr marL="0" indent="0" algn="ctr">
              <a:buNone/>
            </a:pPr>
            <a:r>
              <a:rPr lang="en-US" sz="1800" b="1" dirty="0">
                <a:solidFill>
                  <a:schemeClr val="tx1">
                    <a:lumMod val="65000"/>
                    <a:lumOff val="35000"/>
                  </a:schemeClr>
                </a:solidFill>
              </a:rPr>
              <a:t> </a:t>
            </a:r>
          </a:p>
          <a:p>
            <a:pPr marL="0" indent="0">
              <a:buNone/>
            </a:pPr>
            <a:endParaRPr lang="en-US" sz="1800" dirty="0"/>
          </a:p>
        </p:txBody>
      </p:sp>
      <p:sp>
        <p:nvSpPr>
          <p:cNvPr id="4" name="TextBox 3"/>
          <p:cNvSpPr txBox="1"/>
          <p:nvPr/>
        </p:nvSpPr>
        <p:spPr>
          <a:xfrm>
            <a:off x="4800600" y="134779"/>
            <a:ext cx="3505200" cy="261610"/>
          </a:xfrm>
          <a:prstGeom prst="rect">
            <a:avLst/>
          </a:prstGeom>
          <a:noFill/>
        </p:spPr>
        <p:txBody>
          <a:bodyPr wrap="square" rtlCol="0">
            <a:spAutoFit/>
          </a:bodyPr>
          <a:lstStyle/>
          <a:p>
            <a:pPr algn="r"/>
            <a:r>
              <a:rPr lang="en-US" sz="1100" b="1" dirty="0">
                <a:solidFill>
                  <a:schemeClr val="bg1"/>
                </a:solidFill>
                <a:latin typeface="Tahoma" panose="020B0604030504040204" pitchFamily="34" charset="0"/>
                <a:ea typeface="Tahoma" panose="020B0604030504040204" pitchFamily="34" charset="0"/>
                <a:cs typeface="Tahoma" panose="020B0604030504040204" pitchFamily="34" charset="0"/>
              </a:rPr>
              <a:t>High Desert Little League</a:t>
            </a:r>
            <a:endParaRPr lang="en-US" sz="1100" dirty="0">
              <a:solidFill>
                <a:schemeClr val="bg1"/>
              </a:solidFill>
              <a:ea typeface="Tahoma" panose="020B0604030504040204" pitchFamily="34" charset="0"/>
            </a:endParaRPr>
          </a:p>
        </p:txBody>
      </p:sp>
      <p:sp>
        <p:nvSpPr>
          <p:cNvPr id="6" name="TextBox 5"/>
          <p:cNvSpPr txBox="1"/>
          <p:nvPr/>
        </p:nvSpPr>
        <p:spPr>
          <a:xfrm>
            <a:off x="8864600" y="4199467"/>
            <a:ext cx="184666" cy="369332"/>
          </a:xfrm>
          <a:prstGeom prst="rect">
            <a:avLst/>
          </a:prstGeom>
          <a:noFill/>
        </p:spPr>
        <p:txBody>
          <a:bodyPr wrap="none" rtlCol="0">
            <a:spAutoFit/>
          </a:bodyPr>
          <a:lstStyle/>
          <a:p>
            <a:endParaRPr lang="en-US" dirty="0"/>
          </a:p>
        </p:txBody>
      </p:sp>
      <p:sp>
        <p:nvSpPr>
          <p:cNvPr id="7" name="Slide Number Placeholder 6"/>
          <p:cNvSpPr>
            <a:spLocks noGrp="1"/>
          </p:cNvSpPr>
          <p:nvPr>
            <p:ph type="sldNum" sz="quarter" idx="12"/>
          </p:nvPr>
        </p:nvSpPr>
        <p:spPr/>
        <p:txBody>
          <a:bodyPr/>
          <a:lstStyle/>
          <a:p>
            <a:fld id="{7579A64A-CA6C-465E-BC84-5DD0BE008304}" type="slidenum">
              <a:rPr lang="en-US" smtClean="0"/>
              <a:t>19</a:t>
            </a:fld>
            <a:endParaRPr lang="en-US" dirty="0"/>
          </a:p>
        </p:txBody>
      </p:sp>
      <p:sp>
        <p:nvSpPr>
          <p:cNvPr id="8" name="Footer Placeholder 7"/>
          <p:cNvSpPr>
            <a:spLocks noGrp="1"/>
          </p:cNvSpPr>
          <p:nvPr>
            <p:ph type="ftr" sz="quarter" idx="3"/>
          </p:nvPr>
        </p:nvSpPr>
        <p:spPr/>
        <p:txBody>
          <a:bodyPr/>
          <a:lstStyle/>
          <a:p>
            <a:r>
              <a:rPr lang="en-US" dirty="0"/>
              <a:t>©2021, High Desert Little League. All rights reserved.</a:t>
            </a:r>
            <a:endParaRPr lang="en-US" dirty="0">
              <a:ea typeface="Tahoma" panose="020B0604030504040204" pitchFamily="34" charset="0"/>
            </a:endParaRPr>
          </a:p>
        </p:txBody>
      </p:sp>
      <p:sp>
        <p:nvSpPr>
          <p:cNvPr id="5" name="TextBox 4">
            <a:extLst>
              <a:ext uri="{FF2B5EF4-FFF2-40B4-BE49-F238E27FC236}">
                <a16:creationId xmlns:a16="http://schemas.microsoft.com/office/drawing/2014/main" id="{C89CC398-5F30-D80A-A63D-A9056014E330}"/>
              </a:ext>
            </a:extLst>
          </p:cNvPr>
          <p:cNvSpPr txBox="1"/>
          <p:nvPr/>
        </p:nvSpPr>
        <p:spPr>
          <a:xfrm>
            <a:off x="4270471" y="4854426"/>
            <a:ext cx="448285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latin typeface="Segoe UI"/>
                <a:cs typeface="Times New Roman"/>
              </a:rPr>
              <a:t>Tara Krantz, President</a:t>
            </a:r>
            <a:endParaRPr lang="en-US" dirty="0">
              <a:latin typeface="Segoe UI"/>
              <a:cs typeface="Segoe UI"/>
            </a:endParaRPr>
          </a:p>
          <a:p>
            <a:pPr algn="ctr"/>
            <a:r>
              <a:rPr lang="en-US" b="1" dirty="0">
                <a:latin typeface="Segoe UI"/>
                <a:cs typeface="Times New Roman"/>
              </a:rPr>
              <a:t>president@highdesertlittleleague.com</a:t>
            </a:r>
          </a:p>
        </p:txBody>
      </p:sp>
    </p:spTree>
    <p:extLst>
      <p:ext uri="{BB962C8B-B14F-4D97-AF65-F5344CB8AC3E}">
        <p14:creationId xmlns:p14="http://schemas.microsoft.com/office/powerpoint/2010/main" val="3921204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Manager/Coach Expectations</a:t>
            </a:r>
            <a:endParaRPr lang="en-US" sz="3600" b="1" dirty="0">
              <a:ea typeface="Tahoma" panose="020B0604030504040204" pitchFamily="34" charset="0"/>
            </a:endParaRPr>
          </a:p>
        </p:txBody>
      </p:sp>
      <p:sp>
        <p:nvSpPr>
          <p:cNvPr id="3" name="Content Placeholder 2"/>
          <p:cNvSpPr>
            <a:spLocks noGrp="1"/>
          </p:cNvSpPr>
          <p:nvPr>
            <p:ph idx="1"/>
          </p:nvPr>
        </p:nvSpPr>
        <p:spPr>
          <a:xfrm>
            <a:off x="791029" y="1257300"/>
            <a:ext cx="7543800" cy="4495800"/>
          </a:xfrm>
          <a:ln>
            <a:noFill/>
          </a:ln>
        </p:spPr>
        <p:txBody>
          <a:bodyPr anchor="t" anchorCtr="0">
            <a:normAutofit fontScale="92500" lnSpcReduction="10000"/>
          </a:bodyPr>
          <a:lstStyle/>
          <a:p>
            <a:pPr>
              <a:buFont typeface="Wingdings" charset="2"/>
              <a:buChar char="§"/>
            </a:pPr>
            <a:r>
              <a:rPr lang="en-US" b="1" dirty="0">
                <a:solidFill>
                  <a:schemeClr val="tx1"/>
                </a:solidFill>
                <a:ea typeface="Tahoma" panose="020B0604030504040204" pitchFamily="34" charset="0"/>
                <a:cs typeface="Tahoma" panose="020B0604030504040204" pitchFamily="34" charset="0"/>
              </a:rPr>
              <a:t>Be a Leader</a:t>
            </a:r>
          </a:p>
          <a:p>
            <a:pPr lvl="1">
              <a:buFont typeface="Wingdings" charset="2"/>
              <a:buChar char="§"/>
            </a:pPr>
            <a:r>
              <a:rPr lang="en-US" b="1" dirty="0">
                <a:solidFill>
                  <a:schemeClr val="tx1"/>
                </a:solidFill>
                <a:ea typeface="Tahoma" panose="020B0604030504040204" pitchFamily="34" charset="0"/>
                <a:cs typeface="Tahoma" panose="020B0604030504040204" pitchFamily="34" charset="0"/>
              </a:rPr>
              <a:t>Conduct yourself in a manner that sets a good example – even if others are not</a:t>
            </a:r>
          </a:p>
          <a:p>
            <a:pPr lvl="1">
              <a:buFont typeface="Wingdings" charset="2"/>
              <a:buChar char="§"/>
            </a:pPr>
            <a:r>
              <a:rPr lang="en-US" b="1" dirty="0">
                <a:solidFill>
                  <a:schemeClr val="tx1"/>
                </a:solidFill>
                <a:ea typeface="Tahoma" panose="020B0604030504040204" pitchFamily="34" charset="0"/>
                <a:cs typeface="Tahoma" panose="020B0604030504040204" pitchFamily="34" charset="0"/>
              </a:rPr>
              <a:t>Have a plan for every practice and every game </a:t>
            </a:r>
          </a:p>
          <a:p>
            <a:pPr lvl="1">
              <a:buFont typeface="Wingdings" charset="2"/>
              <a:buChar char="§"/>
            </a:pPr>
            <a:endParaRPr lang="en-US" b="1" dirty="0">
              <a:solidFill>
                <a:schemeClr val="tx1"/>
              </a:solidFill>
              <a:ea typeface="Tahoma" panose="020B0604030504040204" pitchFamily="34" charset="0"/>
              <a:cs typeface="Tahoma" panose="020B0604030504040204" pitchFamily="34" charset="0"/>
            </a:endParaRPr>
          </a:p>
          <a:p>
            <a:pPr lvl="2">
              <a:buFont typeface="Wingdings" charset="2"/>
              <a:buChar char="§"/>
            </a:pPr>
            <a:r>
              <a:rPr lang="en-US" b="1" dirty="0">
                <a:solidFill>
                  <a:schemeClr val="tx1"/>
                </a:solidFill>
                <a:ea typeface="Tahoma" panose="020B0604030504040204" pitchFamily="34" charset="0"/>
                <a:cs typeface="Tahoma" panose="020B0604030504040204" pitchFamily="34" charset="0"/>
              </a:rPr>
              <a:t>https://www.littleleague.org/university/coaches/</a:t>
            </a:r>
          </a:p>
          <a:p>
            <a:pPr lvl="2">
              <a:buFont typeface="Wingdings" charset="2"/>
              <a:buChar char="§"/>
            </a:pPr>
            <a:endParaRPr lang="en-US" b="1" dirty="0">
              <a:solidFill>
                <a:schemeClr val="tx1"/>
              </a:solidFill>
              <a:ea typeface="Tahoma" panose="020B0604030504040204" pitchFamily="34" charset="0"/>
              <a:cs typeface="Tahoma" panose="020B0604030504040204" pitchFamily="34" charset="0"/>
            </a:endParaRPr>
          </a:p>
          <a:p>
            <a:pPr lvl="2">
              <a:buFont typeface="Wingdings" charset="2"/>
              <a:buChar char="§"/>
            </a:pPr>
            <a:r>
              <a:rPr lang="en-US" b="1" dirty="0">
                <a:solidFill>
                  <a:schemeClr val="tx1"/>
                </a:solidFill>
                <a:ea typeface="Tahoma" panose="020B0604030504040204" pitchFamily="34" charset="0"/>
                <a:cs typeface="Tahoma" panose="020B0604030504040204" pitchFamily="34" charset="0"/>
              </a:rPr>
              <a:t>USA Baseball Mobile Coach App</a:t>
            </a:r>
          </a:p>
          <a:p>
            <a:pPr lvl="3">
              <a:buFont typeface="Wingdings" charset="2"/>
              <a:buChar char="§"/>
            </a:pPr>
            <a:r>
              <a:rPr lang="en-US" b="1" dirty="0">
                <a:solidFill>
                  <a:schemeClr val="tx1"/>
                </a:solidFill>
                <a:ea typeface="Tahoma" panose="020B0604030504040204" pitchFamily="34" charset="0"/>
                <a:cs typeface="Tahoma" panose="020B0604030504040204" pitchFamily="34" charset="0"/>
              </a:rPr>
              <a:t>practice plans</a:t>
            </a:r>
          </a:p>
          <a:p>
            <a:pPr lvl="3">
              <a:buFont typeface="Wingdings" charset="2"/>
              <a:buChar char="§"/>
            </a:pPr>
            <a:r>
              <a:rPr lang="en-US" b="1" dirty="0">
                <a:solidFill>
                  <a:schemeClr val="tx1"/>
                </a:solidFill>
                <a:ea typeface="Tahoma" panose="020B0604030504040204" pitchFamily="34" charset="0"/>
                <a:cs typeface="Tahoma" panose="020B0604030504040204" pitchFamily="34" charset="0"/>
              </a:rPr>
              <a:t>drills</a:t>
            </a:r>
          </a:p>
          <a:p>
            <a:pPr lvl="3">
              <a:buFont typeface="Wingdings" charset="2"/>
              <a:buChar char="§"/>
            </a:pPr>
            <a:r>
              <a:rPr lang="en-US" b="1" dirty="0">
                <a:solidFill>
                  <a:schemeClr val="tx1"/>
                </a:solidFill>
                <a:ea typeface="Tahoma" panose="020B0604030504040204" pitchFamily="34" charset="0"/>
                <a:cs typeface="Tahoma" panose="020B0604030504040204" pitchFamily="34" charset="0"/>
              </a:rPr>
              <a:t>pitching tips</a:t>
            </a:r>
          </a:p>
          <a:p>
            <a:pPr lvl="1">
              <a:buFont typeface="Wingdings" charset="2"/>
              <a:buChar char="§"/>
            </a:pPr>
            <a:r>
              <a:rPr lang="en-US" b="1" dirty="0">
                <a:solidFill>
                  <a:schemeClr val="tx1"/>
                </a:solidFill>
                <a:ea typeface="Tahoma" panose="020B0604030504040204" pitchFamily="34" charset="0"/>
                <a:cs typeface="Tahoma" panose="020B0604030504040204" pitchFamily="34" charset="0"/>
              </a:rPr>
              <a:t>All coaches (including practice coaches) must have cleared background AND completed Abuse Awareness training </a:t>
            </a:r>
            <a:r>
              <a:rPr lang="en-US" b="1" u="sng" dirty="0">
                <a:solidFill>
                  <a:schemeClr val="tx1"/>
                </a:solidFill>
                <a:ea typeface="Tahoma" panose="020B0604030504040204" pitchFamily="34" charset="0"/>
                <a:cs typeface="Tahoma" panose="020B0604030504040204" pitchFamily="34" charset="0"/>
              </a:rPr>
              <a:t>PRIOR</a:t>
            </a:r>
            <a:r>
              <a:rPr lang="en-US" b="1" dirty="0">
                <a:solidFill>
                  <a:schemeClr val="tx1"/>
                </a:solidFill>
                <a:ea typeface="Tahoma" panose="020B0604030504040204" pitchFamily="34" charset="0"/>
                <a:cs typeface="Tahoma" panose="020B0604030504040204" pitchFamily="34" charset="0"/>
              </a:rPr>
              <a:t> to participating in team activities </a:t>
            </a:r>
          </a:p>
          <a:p>
            <a:pPr lvl="1">
              <a:buFont typeface="Wingdings" charset="2"/>
              <a:buChar char="§"/>
            </a:pPr>
            <a:endParaRPr lang="en-US" b="1" dirty="0">
              <a:solidFill>
                <a:schemeClr val="tx1">
                  <a:lumMod val="65000"/>
                  <a:lumOff val="35000"/>
                </a:schemeClr>
              </a:solidFill>
              <a:ea typeface="Tahoma" panose="020B0604030504040204" pitchFamily="34" charset="0"/>
              <a:cs typeface="Tahoma" panose="020B0604030504040204" pitchFamily="34" charset="0"/>
            </a:endParaRPr>
          </a:p>
          <a:p>
            <a:pPr lvl="1">
              <a:buFont typeface="Wingdings" charset="2"/>
              <a:buChar char="§"/>
            </a:pPr>
            <a:endParaRPr lang="en-US" b="1" dirty="0">
              <a:solidFill>
                <a:schemeClr val="tx1">
                  <a:lumMod val="65000"/>
                  <a:lumOff val="35000"/>
                </a:schemeClr>
              </a:solidFill>
              <a:ea typeface="Tahoma" panose="020B0604030504040204" pitchFamily="34" charset="0"/>
              <a:cs typeface="Tahoma" panose="020B0604030504040204" pitchFamily="34" charset="0"/>
            </a:endParaRPr>
          </a:p>
          <a:p>
            <a:pPr lvl="1">
              <a:buFont typeface="Wingdings" charset="2"/>
              <a:buChar char="§"/>
            </a:pPr>
            <a:endParaRPr lang="en-US" b="1" dirty="0">
              <a:solidFill>
                <a:schemeClr val="tx1">
                  <a:lumMod val="65000"/>
                  <a:lumOff val="35000"/>
                </a:schemeClr>
              </a:solidFill>
              <a:ea typeface="Tahoma" panose="020B0604030504040204" pitchFamily="34" charset="0"/>
              <a:cs typeface="Tahoma" panose="020B0604030504040204" pitchFamily="34" charset="0"/>
            </a:endParaRPr>
          </a:p>
          <a:p>
            <a:pPr marL="0" indent="0">
              <a:buNone/>
            </a:pPr>
            <a:endParaRPr lang="en-US" dirty="0"/>
          </a:p>
          <a:p>
            <a:pPr>
              <a:buFont typeface="Wingdings" charset="2"/>
              <a:buChar char="§"/>
            </a:pPr>
            <a:endParaRPr lang="en-US" dirty="0"/>
          </a:p>
        </p:txBody>
      </p:sp>
      <p:sp>
        <p:nvSpPr>
          <p:cNvPr id="5" name="Slide Number Placeholder 4"/>
          <p:cNvSpPr>
            <a:spLocks noGrp="1"/>
          </p:cNvSpPr>
          <p:nvPr>
            <p:ph type="sldNum" sz="quarter" idx="12"/>
          </p:nvPr>
        </p:nvSpPr>
        <p:spPr/>
        <p:txBody>
          <a:bodyPr/>
          <a:lstStyle/>
          <a:p>
            <a:fld id="{7579A64A-CA6C-465E-BC84-5DD0BE008304}" type="slidenum">
              <a:rPr lang="en-US" smtClean="0"/>
              <a:t>2</a:t>
            </a:fld>
            <a:endParaRPr lang="en-US" dirty="0"/>
          </a:p>
        </p:txBody>
      </p:sp>
      <p:sp>
        <p:nvSpPr>
          <p:cNvPr id="6" name="Footer Placeholder 5"/>
          <p:cNvSpPr>
            <a:spLocks noGrp="1"/>
          </p:cNvSpPr>
          <p:nvPr>
            <p:ph type="ftr" sz="quarter" idx="3"/>
          </p:nvPr>
        </p:nvSpPr>
        <p:spPr/>
        <p:txBody>
          <a:bodyPr/>
          <a:lstStyle/>
          <a:p>
            <a:r>
              <a:rPr lang="en-US" dirty="0"/>
              <a:t>©2021, High Desert Little League. All rights reserved.</a:t>
            </a:r>
            <a:endParaRPr lang="en-US" dirty="0">
              <a:ea typeface="Tahoma" panose="020B0604030504040204" pitchFamily="34" charset="0"/>
            </a:endParaRPr>
          </a:p>
        </p:txBody>
      </p:sp>
      <p:sp>
        <p:nvSpPr>
          <p:cNvPr id="4" name="TextBox 3"/>
          <p:cNvSpPr txBox="1"/>
          <p:nvPr/>
        </p:nvSpPr>
        <p:spPr>
          <a:xfrm>
            <a:off x="4800600" y="134779"/>
            <a:ext cx="3505200" cy="246221"/>
          </a:xfrm>
          <a:prstGeom prst="rect">
            <a:avLst/>
          </a:prstGeom>
          <a:noFill/>
        </p:spPr>
        <p:txBody>
          <a:bodyPr wrap="square" rtlCol="0">
            <a:spAutoFit/>
          </a:bodyPr>
          <a:lstStyle/>
          <a:p>
            <a:pPr algn="r"/>
            <a:r>
              <a:rPr lang="en-US" sz="1000" b="1" dirty="0">
                <a:solidFill>
                  <a:schemeClr val="bg1"/>
                </a:solidFill>
                <a:latin typeface="Tahoma" panose="020B0604030504040204" pitchFamily="34" charset="0"/>
                <a:ea typeface="Tahoma" panose="020B0604030504040204" pitchFamily="34" charset="0"/>
                <a:cs typeface="Tahoma" panose="020B0604030504040204" pitchFamily="34" charset="0"/>
              </a:rPr>
              <a:t>High Desert Little League</a:t>
            </a:r>
            <a:endParaRPr lang="en-US" sz="1000" dirty="0">
              <a:solidFill>
                <a:schemeClr val="bg1"/>
              </a:solidFill>
              <a:ea typeface="Tahoma" panose="020B0604030504040204" pitchFamily="34" charset="0"/>
            </a:endParaRPr>
          </a:p>
        </p:txBody>
      </p:sp>
      <p:pic>
        <p:nvPicPr>
          <p:cNvPr id="7" name="Picture 6">
            <a:extLst>
              <a:ext uri="{FF2B5EF4-FFF2-40B4-BE49-F238E27FC236}">
                <a16:creationId xmlns:a16="http://schemas.microsoft.com/office/drawing/2014/main" id="{A268C8CF-EB50-405F-8CD2-0C0193F7DC59}"/>
              </a:ext>
            </a:extLst>
          </p:cNvPr>
          <p:cNvPicPr>
            <a:picLocks noChangeAspect="1"/>
          </p:cNvPicPr>
          <p:nvPr/>
        </p:nvPicPr>
        <p:blipFill>
          <a:blip r:embed="rId3"/>
          <a:stretch>
            <a:fillRect/>
          </a:stretch>
        </p:blipFill>
        <p:spPr>
          <a:xfrm>
            <a:off x="7543800" y="3478581"/>
            <a:ext cx="1088216" cy="1034311"/>
          </a:xfrm>
          <a:prstGeom prst="rect">
            <a:avLst/>
          </a:prstGeom>
        </p:spPr>
      </p:pic>
      <p:pic>
        <p:nvPicPr>
          <p:cNvPr id="9" name="Picture 8">
            <a:extLst>
              <a:ext uri="{FF2B5EF4-FFF2-40B4-BE49-F238E27FC236}">
                <a16:creationId xmlns:a16="http://schemas.microsoft.com/office/drawing/2014/main" id="{50639273-36AB-41D7-B664-529E8B31DCB3}"/>
              </a:ext>
            </a:extLst>
          </p:cNvPr>
          <p:cNvPicPr>
            <a:picLocks noChangeAspect="1"/>
          </p:cNvPicPr>
          <p:nvPr/>
        </p:nvPicPr>
        <p:blipFill>
          <a:blip r:embed="rId4"/>
          <a:stretch>
            <a:fillRect/>
          </a:stretch>
        </p:blipFill>
        <p:spPr>
          <a:xfrm>
            <a:off x="7475340" y="2170650"/>
            <a:ext cx="1157288" cy="600075"/>
          </a:xfrm>
          <a:prstGeom prst="rect">
            <a:avLst/>
          </a:prstGeom>
        </p:spPr>
      </p:pic>
    </p:spTree>
    <p:extLst>
      <p:ext uri="{BB962C8B-B14F-4D97-AF65-F5344CB8AC3E}">
        <p14:creationId xmlns:p14="http://schemas.microsoft.com/office/powerpoint/2010/main" val="1587381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Tahoma"/>
              </a:rPr>
              <a:t>Q &amp; A</a:t>
            </a:r>
            <a:endParaRPr lang="en-US" b="1" dirty="0">
              <a:ea typeface="Tahoma"/>
            </a:endParaRPr>
          </a:p>
        </p:txBody>
      </p:sp>
      <p:sp>
        <p:nvSpPr>
          <p:cNvPr id="4" name="TextBox 3"/>
          <p:cNvSpPr txBox="1"/>
          <p:nvPr/>
        </p:nvSpPr>
        <p:spPr>
          <a:xfrm>
            <a:off x="4800600" y="134779"/>
            <a:ext cx="3505200" cy="261610"/>
          </a:xfrm>
          <a:prstGeom prst="rect">
            <a:avLst/>
          </a:prstGeom>
          <a:noFill/>
        </p:spPr>
        <p:txBody>
          <a:bodyPr wrap="square" rtlCol="0">
            <a:spAutoFit/>
          </a:bodyPr>
          <a:lstStyle/>
          <a:p>
            <a:pPr algn="r"/>
            <a:r>
              <a:rPr lang="en-US" sz="1100" b="1" dirty="0">
                <a:solidFill>
                  <a:schemeClr val="bg1"/>
                </a:solidFill>
                <a:latin typeface="Tahoma" panose="020B0604030504040204" pitchFamily="34" charset="0"/>
                <a:ea typeface="Tahoma" panose="020B0604030504040204" pitchFamily="34" charset="0"/>
                <a:cs typeface="Tahoma" panose="020B0604030504040204" pitchFamily="34" charset="0"/>
              </a:rPr>
              <a:t>High Desert Little League</a:t>
            </a:r>
            <a:endParaRPr lang="en-US" sz="1100" dirty="0">
              <a:solidFill>
                <a:schemeClr val="bg1"/>
              </a:solidFill>
              <a:ea typeface="Tahoma" panose="020B0604030504040204" pitchFamily="34" charset="0"/>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86198" y="2297101"/>
            <a:ext cx="5368834" cy="25685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a:xfrm>
            <a:off x="762000" y="5410200"/>
            <a:ext cx="7543800" cy="381000"/>
          </a:xfrm>
          <a:prstGeom prst="rect">
            <a:avLst/>
          </a:prstGeom>
        </p:spPr>
        <p:txBody>
          <a:bodyPr>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320040" lvl="1" indent="0" algn="ctr">
              <a:buNone/>
            </a:pPr>
            <a:r>
              <a:rPr lang="en-US" sz="1800" dirty="0">
                <a:solidFill>
                  <a:srgbClr val="9B0020"/>
                </a:solidFill>
                <a:latin typeface="Tahoma" panose="020B0604030504040204" pitchFamily="34" charset="0"/>
                <a:ea typeface="Tahoma" panose="020B0604030504040204" pitchFamily="34" charset="0"/>
                <a:cs typeface="Tahoma" panose="020B0604030504040204" pitchFamily="34" charset="0"/>
              </a:rPr>
              <a:t>www.highdesertlittleleague.com • info@highdesertlittleleague.com</a:t>
            </a:r>
          </a:p>
        </p:txBody>
      </p:sp>
      <p:sp>
        <p:nvSpPr>
          <p:cNvPr id="8" name="Content Placeholder 2"/>
          <p:cNvSpPr txBox="1">
            <a:spLocks/>
          </p:cNvSpPr>
          <p:nvPr/>
        </p:nvSpPr>
        <p:spPr>
          <a:xfrm>
            <a:off x="762000" y="5867400"/>
            <a:ext cx="7543800" cy="381000"/>
          </a:xfrm>
          <a:prstGeom prst="rect">
            <a:avLst/>
          </a:prstGeom>
        </p:spPr>
        <p:txBody>
          <a:bodyPr>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320040" lvl="1" indent="0" algn="ctr">
              <a:buNone/>
            </a:pPr>
            <a:endParaRPr lang="en-US" sz="18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9" name="Content Placeholder 2"/>
          <p:cNvSpPr txBox="1">
            <a:spLocks/>
          </p:cNvSpPr>
          <p:nvPr/>
        </p:nvSpPr>
        <p:spPr>
          <a:xfrm>
            <a:off x="762000" y="5867400"/>
            <a:ext cx="7543800" cy="381000"/>
          </a:xfrm>
          <a:prstGeom prst="rect">
            <a:avLst/>
          </a:prstGeom>
        </p:spPr>
        <p:txBody>
          <a:bodyPr>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320040" lvl="1" indent="0" algn="ctr">
              <a:buNone/>
            </a:pPr>
            <a:r>
              <a:rPr lang="en-US" sz="1200" i="1" dirty="0">
                <a:solidFill>
                  <a:srgbClr val="000000"/>
                </a:solidFill>
              </a:rPr>
              <a:t>Serving the communities of Anthem, Tramonto, Desert Hills, New River, and Sonoran Foothills</a:t>
            </a:r>
            <a:endParaRPr lang="en-US" sz="1200" i="1"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fld id="{57AF16DE-A0D5-4438-950F-5B1E159C2C28}" type="slidenum">
              <a:rPr lang="en-US" dirty="0" smtClean="0"/>
              <a:t>20</a:t>
            </a:fld>
            <a:endParaRPr lang="en-US" dirty="0"/>
          </a:p>
        </p:txBody>
      </p:sp>
      <p:sp>
        <p:nvSpPr>
          <p:cNvPr id="11" name="Footer Placeholder 10"/>
          <p:cNvSpPr>
            <a:spLocks noGrp="1"/>
          </p:cNvSpPr>
          <p:nvPr>
            <p:ph type="ftr" sz="quarter" idx="3"/>
          </p:nvPr>
        </p:nvSpPr>
        <p:spPr/>
        <p:txBody>
          <a:bodyPr/>
          <a:lstStyle/>
          <a:p>
            <a:r>
              <a:rPr lang="en-US" dirty="0"/>
              <a:t>©2021, High Desert Little League. All rights reserved.</a:t>
            </a:r>
            <a:endParaRPr lang="en-US" dirty="0">
              <a:ea typeface="Tahoma" panose="020B0604030504040204" pitchFamily="34" charset="0"/>
            </a:endParaRPr>
          </a:p>
        </p:txBody>
      </p:sp>
    </p:spTree>
    <p:extLst>
      <p:ext uri="{BB962C8B-B14F-4D97-AF65-F5344CB8AC3E}">
        <p14:creationId xmlns:p14="http://schemas.microsoft.com/office/powerpoint/2010/main" val="4089632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496907" cy="1600200"/>
          </a:xfrm>
        </p:spPr>
        <p:txBody>
          <a:bodyPr/>
          <a:lstStyle/>
          <a:p>
            <a:r>
              <a:rPr lang="en-US" dirty="0"/>
              <a:t>Manager/Coach Expectations</a:t>
            </a:r>
          </a:p>
        </p:txBody>
      </p:sp>
      <p:sp>
        <p:nvSpPr>
          <p:cNvPr id="3" name="Content Placeholder 2"/>
          <p:cNvSpPr>
            <a:spLocks noGrp="1"/>
          </p:cNvSpPr>
          <p:nvPr>
            <p:ph idx="1"/>
          </p:nvPr>
        </p:nvSpPr>
        <p:spPr>
          <a:xfrm>
            <a:off x="762000" y="1295400"/>
            <a:ext cx="7543800" cy="4343400"/>
          </a:xfrm>
        </p:spPr>
        <p:txBody>
          <a:bodyPr>
            <a:noAutofit/>
          </a:bodyPr>
          <a:lstStyle/>
          <a:p>
            <a:pPr marL="0" indent="0">
              <a:buNone/>
            </a:pPr>
            <a:endParaRPr lang="en-US" sz="1100" b="1" dirty="0">
              <a:solidFill>
                <a:schemeClr val="tx1">
                  <a:lumMod val="65000"/>
                  <a:lumOff val="35000"/>
                </a:schemeClr>
              </a:solidFill>
              <a:ea typeface="Tahoma" panose="020B0604030504040204" pitchFamily="34" charset="0"/>
              <a:cs typeface="Tahoma" panose="020B0604030504040204" pitchFamily="34" charset="0"/>
            </a:endParaRPr>
          </a:p>
          <a:p>
            <a:pPr>
              <a:buFont typeface="Wingdings" charset="2"/>
              <a:buChar char="§"/>
            </a:pPr>
            <a:r>
              <a:rPr lang="en-US" b="1" dirty="0">
                <a:ea typeface="Tahoma" panose="020B0604030504040204" pitchFamily="34" charset="0"/>
                <a:cs typeface="Tahoma" panose="020B0604030504040204" pitchFamily="34" charset="0"/>
              </a:rPr>
              <a:t>Play By The Rules</a:t>
            </a:r>
          </a:p>
          <a:p>
            <a:pPr lvl="1">
              <a:buFont typeface="Wingdings" charset="2"/>
              <a:buChar char="§"/>
            </a:pPr>
            <a:r>
              <a:rPr lang="en-US" b="1" dirty="0">
                <a:ea typeface="Tahoma"/>
                <a:cs typeface="Tahoma"/>
              </a:rPr>
              <a:t>Do NOT modify the game in any way</a:t>
            </a:r>
          </a:p>
          <a:p>
            <a:pPr lvl="1">
              <a:buFont typeface="Wingdings" charset="2"/>
              <a:buChar char="§"/>
            </a:pPr>
            <a:r>
              <a:rPr lang="en-US" b="1" dirty="0">
                <a:ea typeface="Tahoma"/>
                <a:cs typeface="Tahoma"/>
              </a:rPr>
              <a:t>Do NOT ask another coach to modify the game</a:t>
            </a:r>
          </a:p>
          <a:p>
            <a:pPr lvl="1">
              <a:buFont typeface="Wingdings" charset="2"/>
              <a:buChar char="§"/>
            </a:pPr>
            <a:r>
              <a:rPr lang="en-US" b="1" dirty="0">
                <a:ea typeface="Tahoma"/>
                <a:cs typeface="Tahoma"/>
              </a:rPr>
              <a:t>Know the rules – read the book!</a:t>
            </a:r>
          </a:p>
          <a:p>
            <a:pPr lvl="1">
              <a:buFont typeface="Wingdings" charset="2"/>
              <a:buChar char="§"/>
            </a:pPr>
            <a:r>
              <a:rPr lang="en-US" b="1" dirty="0">
                <a:ea typeface="Tahoma"/>
                <a:cs typeface="Tahoma"/>
              </a:rPr>
              <a:t>Understand the by-laws</a:t>
            </a:r>
          </a:p>
          <a:p>
            <a:pPr lvl="1">
              <a:buFont typeface="Wingdings" charset="2"/>
              <a:buChar char="§"/>
            </a:pPr>
            <a:endParaRPr lang="en-US" b="1" dirty="0">
              <a:ea typeface="Tahoma" panose="020B0604030504040204" pitchFamily="34" charset="0"/>
              <a:cs typeface="Tahoma" panose="020B0604030504040204" pitchFamily="34" charset="0"/>
            </a:endParaRPr>
          </a:p>
          <a:p>
            <a:pPr>
              <a:buFont typeface="Wingdings" charset="2"/>
              <a:buChar char="§"/>
            </a:pPr>
            <a:r>
              <a:rPr lang="en-US" b="1" dirty="0">
                <a:ea typeface="Tahoma" panose="020B0604030504040204" pitchFamily="34" charset="0"/>
                <a:cs typeface="Tahoma" panose="020B0604030504040204" pitchFamily="34" charset="0"/>
              </a:rPr>
              <a:t>Raise The Bar</a:t>
            </a:r>
          </a:p>
          <a:p>
            <a:pPr lvl="1">
              <a:buFont typeface="Wingdings" charset="2"/>
              <a:buChar char="§"/>
            </a:pPr>
            <a:r>
              <a:rPr lang="en-US" b="1" dirty="0">
                <a:ea typeface="Tahoma"/>
                <a:cs typeface="Tahoma"/>
              </a:rPr>
              <a:t>Coach to the level of your strongest player</a:t>
            </a:r>
          </a:p>
          <a:p>
            <a:pPr lvl="1">
              <a:buFont typeface="Wingdings" charset="2"/>
              <a:buChar char="§"/>
            </a:pPr>
            <a:r>
              <a:rPr lang="en-US" b="1" dirty="0">
                <a:ea typeface="Tahoma"/>
                <a:cs typeface="Tahoma"/>
              </a:rPr>
              <a:t>Expect more; praise often</a:t>
            </a:r>
            <a:endParaRPr lang="en-US" b="1" dirty="0">
              <a:ea typeface="Tahoma" panose="020B0604030504040204" pitchFamily="34" charset="0"/>
              <a:cs typeface="Tahoma" panose="020B0604030504040204" pitchFamily="34" charset="0"/>
            </a:endParaRPr>
          </a:p>
          <a:p>
            <a:pPr lvl="1">
              <a:buFont typeface="Wingdings" charset="2"/>
              <a:buChar char="§"/>
            </a:pPr>
            <a:r>
              <a:rPr lang="en-US" b="1" dirty="0">
                <a:ea typeface="Tahoma"/>
                <a:cs typeface="Tahoma"/>
              </a:rPr>
              <a:t>Use your resources</a:t>
            </a:r>
          </a:p>
          <a:p>
            <a:pPr marL="0" indent="0">
              <a:lnSpc>
                <a:spcPct val="120000"/>
              </a:lnSpc>
              <a:spcBef>
                <a:spcPts val="600"/>
              </a:spcBef>
              <a:buNone/>
            </a:pPr>
            <a:endParaRPr lang="en-US" sz="1300" dirty="0">
              <a:solidFill>
                <a:schemeClr val="tx1">
                  <a:lumMod val="65000"/>
                  <a:lumOff val="35000"/>
                </a:schemeClr>
              </a:solidFill>
              <a:ea typeface="Tahoma" panose="020B0604030504040204" pitchFamily="34" charset="0"/>
            </a:endParaRPr>
          </a:p>
        </p:txBody>
      </p:sp>
      <p:sp>
        <p:nvSpPr>
          <p:cNvPr id="4" name="TextBox 3"/>
          <p:cNvSpPr txBox="1"/>
          <p:nvPr/>
        </p:nvSpPr>
        <p:spPr>
          <a:xfrm>
            <a:off x="4800600" y="134779"/>
            <a:ext cx="3505200" cy="261610"/>
          </a:xfrm>
          <a:prstGeom prst="rect">
            <a:avLst/>
          </a:prstGeom>
          <a:noFill/>
        </p:spPr>
        <p:txBody>
          <a:bodyPr wrap="square" rtlCol="0">
            <a:spAutoFit/>
          </a:bodyPr>
          <a:lstStyle/>
          <a:p>
            <a:pPr algn="r"/>
            <a:r>
              <a:rPr lang="en-US" sz="1100" b="1" dirty="0">
                <a:solidFill>
                  <a:schemeClr val="bg1"/>
                </a:solidFill>
                <a:latin typeface="Tahoma" panose="020B0604030504040204" pitchFamily="34" charset="0"/>
                <a:ea typeface="Tahoma" panose="020B0604030504040204" pitchFamily="34" charset="0"/>
                <a:cs typeface="Tahoma" panose="020B0604030504040204" pitchFamily="34" charset="0"/>
              </a:rPr>
              <a:t>High Desert Little League</a:t>
            </a:r>
            <a:endParaRPr lang="en-US" sz="1100" dirty="0">
              <a:solidFill>
                <a:schemeClr val="bg1"/>
              </a:solidFill>
              <a:ea typeface="Tahoma" panose="020B0604030504040204" pitchFamily="34" charset="0"/>
            </a:endParaRPr>
          </a:p>
        </p:txBody>
      </p:sp>
      <p:sp>
        <p:nvSpPr>
          <p:cNvPr id="6" name="Slide Number Placeholder 5"/>
          <p:cNvSpPr>
            <a:spLocks noGrp="1"/>
          </p:cNvSpPr>
          <p:nvPr>
            <p:ph type="sldNum" sz="quarter" idx="12"/>
          </p:nvPr>
        </p:nvSpPr>
        <p:spPr/>
        <p:txBody>
          <a:bodyPr/>
          <a:lstStyle/>
          <a:p>
            <a:fld id="{7579A64A-CA6C-465E-BC84-5DD0BE008304}" type="slidenum">
              <a:rPr lang="en-US" smtClean="0"/>
              <a:t>3</a:t>
            </a:fld>
            <a:endParaRPr lang="en-US" dirty="0"/>
          </a:p>
        </p:txBody>
      </p:sp>
      <p:sp>
        <p:nvSpPr>
          <p:cNvPr id="7" name="Footer Placeholder 6"/>
          <p:cNvSpPr>
            <a:spLocks noGrp="1"/>
          </p:cNvSpPr>
          <p:nvPr>
            <p:ph type="ftr" sz="quarter" idx="3"/>
          </p:nvPr>
        </p:nvSpPr>
        <p:spPr/>
        <p:txBody>
          <a:bodyPr/>
          <a:lstStyle/>
          <a:p>
            <a:r>
              <a:rPr lang="en-US" dirty="0"/>
              <a:t>©2021, High Desert Little League. All rights reserved.</a:t>
            </a:r>
            <a:endParaRPr lang="en-US" dirty="0">
              <a:ea typeface="Tahoma" panose="020B0604030504040204" pitchFamily="34" charset="0"/>
            </a:endParaRPr>
          </a:p>
        </p:txBody>
      </p:sp>
    </p:spTree>
    <p:extLst>
      <p:ext uri="{BB962C8B-B14F-4D97-AF65-F5344CB8AC3E}">
        <p14:creationId xmlns:p14="http://schemas.microsoft.com/office/powerpoint/2010/main" val="2856814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543800" cy="1600200"/>
          </a:xfrm>
        </p:spPr>
        <p:txBody>
          <a:bodyPr/>
          <a:lstStyle/>
          <a:p>
            <a:r>
              <a:rPr lang="en-US" dirty="0"/>
              <a:t>Manager/Coach Expectations</a:t>
            </a:r>
          </a:p>
        </p:txBody>
      </p:sp>
      <p:sp>
        <p:nvSpPr>
          <p:cNvPr id="3" name="Content Placeholder 2"/>
          <p:cNvSpPr>
            <a:spLocks noGrp="1"/>
          </p:cNvSpPr>
          <p:nvPr>
            <p:ph idx="1"/>
          </p:nvPr>
        </p:nvSpPr>
        <p:spPr>
          <a:xfrm>
            <a:off x="457200" y="1752600"/>
            <a:ext cx="8458200" cy="2286000"/>
          </a:xfrm>
        </p:spPr>
        <p:txBody>
          <a:bodyPr numCol="2">
            <a:normAutofit fontScale="92500" lnSpcReduction="10000"/>
          </a:bodyPr>
          <a:lstStyle/>
          <a:p>
            <a:r>
              <a:rPr lang="en-US" b="1" dirty="0">
                <a:solidFill>
                  <a:schemeClr val="tx1"/>
                </a:solidFill>
              </a:rPr>
              <a:t>Let us be your advocate</a:t>
            </a:r>
          </a:p>
          <a:p>
            <a:pPr lvl="1"/>
            <a:r>
              <a:rPr lang="en-US" b="1" dirty="0">
                <a:solidFill>
                  <a:schemeClr val="tx1"/>
                </a:solidFill>
              </a:rPr>
              <a:t>You are a volunteer</a:t>
            </a:r>
          </a:p>
          <a:p>
            <a:pPr lvl="1"/>
            <a:r>
              <a:rPr lang="en-US" b="1" dirty="0">
                <a:solidFill>
                  <a:schemeClr val="tx1"/>
                </a:solidFill>
              </a:rPr>
              <a:t>You will make mistakes</a:t>
            </a:r>
          </a:p>
          <a:p>
            <a:pPr lvl="1"/>
            <a:r>
              <a:rPr lang="en-US" b="1" dirty="0">
                <a:solidFill>
                  <a:schemeClr val="tx1"/>
                </a:solidFill>
              </a:rPr>
              <a:t>We don’t expect perfection</a:t>
            </a:r>
          </a:p>
          <a:p>
            <a:pPr lvl="1"/>
            <a:endParaRPr lang="en-US" b="1" dirty="0">
              <a:solidFill>
                <a:schemeClr val="tx1"/>
              </a:solidFill>
            </a:endParaRPr>
          </a:p>
          <a:p>
            <a:endParaRPr lang="en-US" b="1" dirty="0">
              <a:solidFill>
                <a:schemeClr val="tx1"/>
              </a:solidFill>
            </a:endParaRPr>
          </a:p>
          <a:p>
            <a:r>
              <a:rPr lang="en-US" b="1" dirty="0">
                <a:solidFill>
                  <a:schemeClr val="tx1"/>
                </a:solidFill>
              </a:rPr>
              <a:t>Let us help you</a:t>
            </a:r>
          </a:p>
          <a:p>
            <a:pPr lvl="1"/>
            <a:r>
              <a:rPr lang="en-US" b="1" dirty="0">
                <a:solidFill>
                  <a:schemeClr val="tx1"/>
                </a:solidFill>
              </a:rPr>
              <a:t>Deal with parents</a:t>
            </a:r>
          </a:p>
          <a:p>
            <a:pPr lvl="1"/>
            <a:r>
              <a:rPr lang="en-US" b="1" dirty="0">
                <a:solidFill>
                  <a:schemeClr val="tx1"/>
                </a:solidFill>
              </a:rPr>
              <a:t>Deal with other managers/coaches</a:t>
            </a:r>
          </a:p>
          <a:p>
            <a:pPr lvl="1"/>
            <a:r>
              <a:rPr lang="en-US" b="1" dirty="0">
                <a:solidFill>
                  <a:schemeClr val="tx1"/>
                </a:solidFill>
              </a:rPr>
              <a:t>Deal with umpires</a:t>
            </a:r>
          </a:p>
          <a:p>
            <a:pPr lvl="1"/>
            <a:r>
              <a:rPr lang="en-US" b="1" dirty="0">
                <a:solidFill>
                  <a:schemeClr val="tx1"/>
                </a:solidFill>
              </a:rPr>
              <a:t>Deal with player issues</a:t>
            </a:r>
          </a:p>
        </p:txBody>
      </p:sp>
      <p:sp>
        <p:nvSpPr>
          <p:cNvPr id="5" name="Slide Number Placeholder 4"/>
          <p:cNvSpPr>
            <a:spLocks noGrp="1"/>
          </p:cNvSpPr>
          <p:nvPr>
            <p:ph type="sldNum" sz="quarter" idx="12"/>
          </p:nvPr>
        </p:nvSpPr>
        <p:spPr/>
        <p:txBody>
          <a:bodyPr/>
          <a:lstStyle/>
          <a:p>
            <a:fld id="{7579A64A-CA6C-465E-BC84-5DD0BE008304}" type="slidenum">
              <a:rPr lang="en-US" smtClean="0"/>
              <a:t>4</a:t>
            </a:fld>
            <a:endParaRPr lang="en-US" dirty="0"/>
          </a:p>
        </p:txBody>
      </p:sp>
      <p:sp>
        <p:nvSpPr>
          <p:cNvPr id="6" name="Footer Placeholder 5"/>
          <p:cNvSpPr>
            <a:spLocks noGrp="1"/>
          </p:cNvSpPr>
          <p:nvPr>
            <p:ph type="ftr" sz="quarter" idx="3"/>
          </p:nvPr>
        </p:nvSpPr>
        <p:spPr/>
        <p:txBody>
          <a:bodyPr/>
          <a:lstStyle/>
          <a:p>
            <a:r>
              <a:rPr lang="en-US" dirty="0"/>
              <a:t>©2021, High Desert Little League. All rights reserved.</a:t>
            </a:r>
            <a:endParaRPr lang="en-US" dirty="0">
              <a:ea typeface="Tahoma" panose="020B0604030504040204" pitchFamily="34" charset="0"/>
            </a:endParaRPr>
          </a:p>
        </p:txBody>
      </p:sp>
      <p:sp>
        <p:nvSpPr>
          <p:cNvPr id="7" name="TextBox 6">
            <a:extLst>
              <a:ext uri="{FF2B5EF4-FFF2-40B4-BE49-F238E27FC236}">
                <a16:creationId xmlns:a16="http://schemas.microsoft.com/office/drawing/2014/main" id="{2FDCC1DC-34CE-4119-ADEB-29281E58C64E}"/>
              </a:ext>
            </a:extLst>
          </p:cNvPr>
          <p:cNvSpPr txBox="1"/>
          <p:nvPr/>
        </p:nvSpPr>
        <p:spPr>
          <a:xfrm>
            <a:off x="-229263" y="4025205"/>
            <a:ext cx="9144000" cy="1384995"/>
          </a:xfrm>
          <a:prstGeom prst="rect">
            <a:avLst/>
          </a:prstGeom>
          <a:noFill/>
        </p:spPr>
        <p:txBody>
          <a:bodyPr wrap="square" lIns="91440" tIns="45720" rIns="91440" bIns="45720" rtlCol="0" anchor="t">
            <a:spAutoFit/>
          </a:bodyPr>
          <a:lstStyle/>
          <a:p>
            <a:pPr algn="ctr"/>
            <a:r>
              <a:rPr lang="en-US" sz="2800" b="1" dirty="0">
                <a:latin typeface="Optima"/>
              </a:rPr>
              <a:t>Don’t hesitate to contact us</a:t>
            </a:r>
          </a:p>
          <a:p>
            <a:pPr algn="ctr"/>
            <a:r>
              <a:rPr lang="en-US" sz="2800" b="1" dirty="0">
                <a:latin typeface="Optima"/>
              </a:rPr>
              <a:t>Lia Morton  602.769.0527</a:t>
            </a:r>
          </a:p>
          <a:p>
            <a:pPr algn="ctr"/>
            <a:r>
              <a:rPr lang="en-US" sz="2800" dirty="0">
                <a:latin typeface="Optima"/>
              </a:rPr>
              <a:t>mc@highdesertlittleleague.com</a:t>
            </a:r>
          </a:p>
        </p:txBody>
      </p:sp>
      <p:sp>
        <p:nvSpPr>
          <p:cNvPr id="9" name="TextBox 8"/>
          <p:cNvSpPr txBox="1"/>
          <p:nvPr/>
        </p:nvSpPr>
        <p:spPr>
          <a:xfrm>
            <a:off x="4800600" y="134779"/>
            <a:ext cx="3505200" cy="246221"/>
          </a:xfrm>
          <a:prstGeom prst="rect">
            <a:avLst/>
          </a:prstGeom>
          <a:noFill/>
        </p:spPr>
        <p:txBody>
          <a:bodyPr wrap="square" rtlCol="0">
            <a:spAutoFit/>
          </a:bodyPr>
          <a:lstStyle/>
          <a:p>
            <a:pPr algn="r"/>
            <a:r>
              <a:rPr lang="en-US" sz="1000" b="1" dirty="0">
                <a:solidFill>
                  <a:schemeClr val="bg1"/>
                </a:solidFill>
                <a:latin typeface="Tahoma" panose="020B0604030504040204" pitchFamily="34" charset="0"/>
                <a:ea typeface="Tahoma" panose="020B0604030504040204" pitchFamily="34" charset="0"/>
                <a:cs typeface="Tahoma" panose="020B0604030504040204" pitchFamily="34" charset="0"/>
              </a:rPr>
              <a:t>High Desert Little League</a:t>
            </a:r>
            <a:endParaRPr lang="en-US" sz="1000" dirty="0">
              <a:solidFill>
                <a:schemeClr val="bg1"/>
              </a:solidFill>
              <a:ea typeface="Tahoma" panose="020B0604030504040204" pitchFamily="34" charset="0"/>
            </a:endParaRPr>
          </a:p>
        </p:txBody>
      </p:sp>
    </p:spTree>
    <p:extLst>
      <p:ext uri="{BB962C8B-B14F-4D97-AF65-F5344CB8AC3E}">
        <p14:creationId xmlns:p14="http://schemas.microsoft.com/office/powerpoint/2010/main" val="4163024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Dates</a:t>
            </a:r>
          </a:p>
        </p:txBody>
      </p:sp>
      <p:sp>
        <p:nvSpPr>
          <p:cNvPr id="3" name="Content Placeholder 2"/>
          <p:cNvSpPr>
            <a:spLocks noGrp="1"/>
          </p:cNvSpPr>
          <p:nvPr>
            <p:ph idx="1"/>
          </p:nvPr>
        </p:nvSpPr>
        <p:spPr>
          <a:xfrm>
            <a:off x="762000" y="1524000"/>
            <a:ext cx="7543800" cy="3886200"/>
          </a:xfrm>
        </p:spPr>
        <p:txBody>
          <a:bodyPr>
            <a:normAutofit fontScale="92500" lnSpcReduction="10000"/>
          </a:bodyPr>
          <a:lstStyle/>
          <a:p>
            <a:pPr>
              <a:lnSpc>
                <a:spcPct val="150000"/>
              </a:lnSpc>
            </a:pPr>
            <a:r>
              <a:rPr lang="en-US" b="1" dirty="0"/>
              <a:t>February 27</a:t>
            </a:r>
            <a:r>
              <a:rPr lang="en-US" b="1" baseline="30000" dirty="0"/>
              <a:t>th</a:t>
            </a:r>
            <a:r>
              <a:rPr lang="en-US" b="1" dirty="0"/>
              <a:t>  &amp; 28</a:t>
            </a:r>
            <a:r>
              <a:rPr lang="en-US" b="1" baseline="30000" dirty="0"/>
              <a:t>th</a:t>
            </a:r>
            <a:r>
              <a:rPr lang="en-US" b="1" dirty="0"/>
              <a:t> – Opening Days</a:t>
            </a:r>
          </a:p>
          <a:p>
            <a:pPr>
              <a:lnSpc>
                <a:spcPct val="150000"/>
              </a:lnSpc>
            </a:pPr>
            <a:r>
              <a:rPr lang="en-US" b="1" dirty="0"/>
              <a:t>February 28</a:t>
            </a:r>
            <a:r>
              <a:rPr lang="en-US" b="1" baseline="30000" dirty="0"/>
              <a:t>th</a:t>
            </a:r>
            <a:r>
              <a:rPr lang="en-US" b="1" dirty="0"/>
              <a:t>  – Picture Day/Raffle Drawing</a:t>
            </a:r>
          </a:p>
          <a:p>
            <a:pPr>
              <a:lnSpc>
                <a:spcPct val="150000"/>
              </a:lnSpc>
            </a:pPr>
            <a:r>
              <a:rPr lang="en-US" b="1" dirty="0"/>
              <a:t>March 4</a:t>
            </a:r>
            <a:r>
              <a:rPr lang="en-US" b="1" baseline="30000" dirty="0"/>
              <a:t>th</a:t>
            </a:r>
            <a:r>
              <a:rPr lang="en-US" b="1" dirty="0"/>
              <a:t>  – Makeup Pictures</a:t>
            </a:r>
          </a:p>
          <a:p>
            <a:pPr>
              <a:lnSpc>
                <a:spcPct val="150000"/>
              </a:lnSpc>
            </a:pPr>
            <a:r>
              <a:rPr lang="en-US" b="1" dirty="0"/>
              <a:t>End of April – All-Star Manager and Coach Selection</a:t>
            </a:r>
          </a:p>
          <a:p>
            <a:pPr>
              <a:lnSpc>
                <a:spcPct val="150000"/>
              </a:lnSpc>
            </a:pPr>
            <a:r>
              <a:rPr lang="en-US" b="1" dirty="0"/>
              <a:t>May 9</a:t>
            </a:r>
            <a:r>
              <a:rPr lang="en-US" b="1" baseline="30000" dirty="0"/>
              <a:t>th</a:t>
            </a:r>
            <a:r>
              <a:rPr lang="en-US" b="1" dirty="0"/>
              <a:t> – Regular Season Ends</a:t>
            </a:r>
          </a:p>
          <a:p>
            <a:pPr>
              <a:lnSpc>
                <a:spcPct val="150000"/>
              </a:lnSpc>
            </a:pPr>
            <a:r>
              <a:rPr lang="en-US" b="1" dirty="0"/>
              <a:t>May 11-15</a:t>
            </a:r>
            <a:r>
              <a:rPr lang="en-US" b="1" baseline="30000" dirty="0"/>
              <a:t>th</a:t>
            </a:r>
            <a:r>
              <a:rPr lang="en-US" b="1" dirty="0"/>
              <a:t> – Spring tournament</a:t>
            </a:r>
          </a:p>
          <a:p>
            <a:pPr>
              <a:lnSpc>
                <a:spcPct val="150000"/>
              </a:lnSpc>
            </a:pPr>
            <a:r>
              <a:rPr lang="en-US" b="1" dirty="0"/>
              <a:t>May 16</a:t>
            </a:r>
            <a:r>
              <a:rPr lang="en-US" b="1" baseline="30000" dirty="0"/>
              <a:t>th</a:t>
            </a:r>
            <a:r>
              <a:rPr lang="en-US" b="1" dirty="0"/>
              <a:t> – All-Star Nominations and Tryouts</a:t>
            </a:r>
          </a:p>
          <a:p>
            <a:pPr>
              <a:lnSpc>
                <a:spcPct val="150000"/>
              </a:lnSpc>
            </a:pPr>
            <a:endParaRPr lang="en-US" b="1" dirty="0"/>
          </a:p>
        </p:txBody>
      </p:sp>
      <p:sp>
        <p:nvSpPr>
          <p:cNvPr id="4" name="Slide Number Placeholder 3"/>
          <p:cNvSpPr>
            <a:spLocks noGrp="1"/>
          </p:cNvSpPr>
          <p:nvPr>
            <p:ph type="sldNum" sz="quarter" idx="12"/>
          </p:nvPr>
        </p:nvSpPr>
        <p:spPr/>
        <p:txBody>
          <a:bodyPr/>
          <a:lstStyle/>
          <a:p>
            <a:fld id="{7579A64A-CA6C-465E-BC84-5DD0BE008304}" type="slidenum">
              <a:rPr lang="en-US" smtClean="0"/>
              <a:t>5</a:t>
            </a:fld>
            <a:endParaRPr lang="en-US" dirty="0"/>
          </a:p>
        </p:txBody>
      </p:sp>
      <p:sp>
        <p:nvSpPr>
          <p:cNvPr id="5" name="Footer Placeholder 4"/>
          <p:cNvSpPr>
            <a:spLocks noGrp="1"/>
          </p:cNvSpPr>
          <p:nvPr>
            <p:ph type="ftr" sz="quarter" idx="3"/>
          </p:nvPr>
        </p:nvSpPr>
        <p:spPr/>
        <p:txBody>
          <a:bodyPr/>
          <a:lstStyle/>
          <a:p>
            <a:r>
              <a:rPr lang="en-US" dirty="0"/>
              <a:t>©2021, High Desert Little League. All rights reserved.</a:t>
            </a:r>
            <a:endParaRPr lang="en-US" dirty="0">
              <a:ea typeface="Tahoma" panose="020B0604030504040204" pitchFamily="34" charset="0"/>
            </a:endParaRPr>
          </a:p>
        </p:txBody>
      </p:sp>
    </p:spTree>
    <p:extLst>
      <p:ext uri="{BB962C8B-B14F-4D97-AF65-F5344CB8AC3E}">
        <p14:creationId xmlns:p14="http://schemas.microsoft.com/office/powerpoint/2010/main" val="3170865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Communications</a:t>
            </a:r>
          </a:p>
        </p:txBody>
      </p:sp>
      <p:sp>
        <p:nvSpPr>
          <p:cNvPr id="3" name="Content Placeholder 2"/>
          <p:cNvSpPr>
            <a:spLocks noGrp="1"/>
          </p:cNvSpPr>
          <p:nvPr>
            <p:ph idx="1"/>
          </p:nvPr>
        </p:nvSpPr>
        <p:spPr>
          <a:xfrm>
            <a:off x="392723" y="1329406"/>
            <a:ext cx="8610600" cy="4377360"/>
          </a:xfrm>
        </p:spPr>
        <p:txBody>
          <a:bodyPr>
            <a:normAutofit lnSpcReduction="10000"/>
          </a:bodyPr>
          <a:lstStyle/>
          <a:p>
            <a:r>
              <a:rPr lang="en-US" b="1" dirty="0"/>
              <a:t>Website – www.highdesertlittleleague.com </a:t>
            </a:r>
            <a:r>
              <a:rPr lang="en-US" sz="2000" b="1" dirty="0"/>
              <a:t>Hosted </a:t>
            </a:r>
            <a:r>
              <a:rPr lang="en-US" sz="2000" b="1" dirty="0">
                <a:solidFill>
                  <a:srgbClr val="C00000"/>
                </a:solidFill>
              </a:rPr>
              <a:t>by Sports Connect</a:t>
            </a:r>
            <a:r>
              <a:rPr lang="en-US" sz="2000" b="1" dirty="0"/>
              <a:t> &amp; Partnered with Dick's Sporting Goods</a:t>
            </a:r>
          </a:p>
          <a:p>
            <a:r>
              <a:rPr lang="en-US" b="1" dirty="0"/>
              <a:t>Team Pages- Game Changer </a:t>
            </a:r>
            <a:br>
              <a:rPr lang="en-US" b="1" dirty="0"/>
            </a:br>
            <a:r>
              <a:rPr lang="en-US" sz="1600" b="1" dirty="0"/>
              <a:t>*** </a:t>
            </a:r>
            <a:r>
              <a:rPr lang="en-US" sz="1600" b="1" dirty="0">
                <a:solidFill>
                  <a:srgbClr val="C00000"/>
                </a:solidFill>
              </a:rPr>
              <a:t>Roster </a:t>
            </a:r>
            <a:r>
              <a:rPr lang="en-US" sz="1600" b="1" dirty="0"/>
              <a:t>* </a:t>
            </a:r>
            <a:r>
              <a:rPr lang="en-US" sz="1600" b="1" dirty="0">
                <a:solidFill>
                  <a:srgbClr val="C00000"/>
                </a:solidFill>
              </a:rPr>
              <a:t>Schedule </a:t>
            </a:r>
            <a:r>
              <a:rPr lang="en-US" sz="1600" b="1" dirty="0">
                <a:solidFill>
                  <a:schemeClr val="tx1"/>
                </a:solidFill>
              </a:rPr>
              <a:t>* </a:t>
            </a:r>
            <a:r>
              <a:rPr lang="en-US" sz="1600" b="1" dirty="0">
                <a:solidFill>
                  <a:srgbClr val="C00000"/>
                </a:solidFill>
              </a:rPr>
              <a:t>Input Scores/ Pitch Counts  </a:t>
            </a:r>
            <a:r>
              <a:rPr lang="en-US" sz="1600" b="1" dirty="0"/>
              <a:t>* </a:t>
            </a:r>
            <a:r>
              <a:rPr lang="en-US" sz="1600" b="1" dirty="0">
                <a:solidFill>
                  <a:srgbClr val="C00000"/>
                </a:solidFill>
              </a:rPr>
              <a:t>Email </a:t>
            </a:r>
            <a:r>
              <a:rPr lang="en-US" sz="1600" b="1" dirty="0"/>
              <a:t>***</a:t>
            </a:r>
          </a:p>
          <a:p>
            <a:r>
              <a:rPr lang="en-US" b="1" dirty="0"/>
              <a:t>Practice/Game Cancellation Notifications</a:t>
            </a:r>
          </a:p>
          <a:p>
            <a:pPr lvl="1"/>
            <a:r>
              <a:rPr lang="en-US" sz="1800" b="1" u="sng" dirty="0"/>
              <a:t>Weather </a:t>
            </a:r>
            <a:r>
              <a:rPr lang="en-US" sz="1800" b="1" dirty="0"/>
              <a:t>– website, email, social media (</a:t>
            </a:r>
            <a:r>
              <a:rPr lang="en-US" sz="1800" b="1" dirty="0" err="1"/>
              <a:t>FaceBook</a:t>
            </a:r>
            <a:r>
              <a:rPr lang="en-US" sz="1800" b="1" dirty="0"/>
              <a:t> and Twitter)</a:t>
            </a:r>
          </a:p>
          <a:p>
            <a:pPr lvl="1"/>
            <a:r>
              <a:rPr lang="en-US" sz="1800" b="1" u="sng" dirty="0"/>
              <a:t>By the Manager</a:t>
            </a:r>
            <a:r>
              <a:rPr lang="en-US" sz="1800" b="1" dirty="0"/>
              <a:t> – </a:t>
            </a:r>
            <a:r>
              <a:rPr lang="en-US" sz="1800" b="1" u="sng" dirty="0">
                <a:solidFill>
                  <a:srgbClr val="C00000"/>
                </a:solidFill>
              </a:rPr>
              <a:t>EMAIL OR CALL ASAP</a:t>
            </a:r>
            <a:r>
              <a:rPr lang="en-US" sz="1800" b="1"/>
              <a:t> * Anthem charges us if within 72 hours – note new cancellation policy in folder </a:t>
            </a:r>
          </a:p>
          <a:p>
            <a:pPr lvl="1"/>
            <a:r>
              <a:rPr lang="en-US" sz="1800" b="1"/>
              <a:t>Email scheduling@highdesertlittleleague.com</a:t>
            </a:r>
            <a:endParaRPr lang="en-US" sz="1800" b="1" dirty="0"/>
          </a:p>
          <a:p>
            <a:r>
              <a:rPr lang="en-US" b="1" dirty="0"/>
              <a:t>League Communications</a:t>
            </a:r>
          </a:p>
          <a:p>
            <a:pPr lvl="1"/>
            <a:r>
              <a:rPr lang="en-US" b="1" dirty="0"/>
              <a:t>Social Media (</a:t>
            </a:r>
            <a:r>
              <a:rPr lang="en-US" b="1" dirty="0" err="1"/>
              <a:t>FaceBook</a:t>
            </a:r>
            <a:r>
              <a:rPr lang="en-US" b="1" dirty="0"/>
              <a:t> &amp; Twitter)</a:t>
            </a:r>
          </a:p>
          <a:p>
            <a:pPr lvl="1"/>
            <a:r>
              <a:rPr lang="en-US" b="1" dirty="0"/>
              <a:t>Emails </a:t>
            </a:r>
          </a:p>
        </p:txBody>
      </p:sp>
      <p:sp>
        <p:nvSpPr>
          <p:cNvPr id="4" name="Slide Number Placeholder 3"/>
          <p:cNvSpPr>
            <a:spLocks noGrp="1"/>
          </p:cNvSpPr>
          <p:nvPr>
            <p:ph type="sldNum" sz="quarter" idx="12"/>
          </p:nvPr>
        </p:nvSpPr>
        <p:spPr/>
        <p:txBody>
          <a:bodyPr/>
          <a:lstStyle/>
          <a:p>
            <a:fld id="{7579A64A-CA6C-465E-BC84-5DD0BE008304}" type="slidenum">
              <a:rPr lang="en-US" smtClean="0"/>
              <a:t>6</a:t>
            </a:fld>
            <a:endParaRPr lang="en-US" dirty="0"/>
          </a:p>
        </p:txBody>
      </p:sp>
      <p:sp>
        <p:nvSpPr>
          <p:cNvPr id="5" name="Footer Placeholder 4"/>
          <p:cNvSpPr>
            <a:spLocks noGrp="1"/>
          </p:cNvSpPr>
          <p:nvPr>
            <p:ph type="ftr" sz="quarter" idx="3"/>
          </p:nvPr>
        </p:nvSpPr>
        <p:spPr/>
        <p:txBody>
          <a:bodyPr/>
          <a:lstStyle/>
          <a:p>
            <a:r>
              <a:rPr lang="en-US" dirty="0"/>
              <a:t>©2021, High Desert Little League. All rights reserved.</a:t>
            </a:r>
            <a:endParaRPr lang="en-US" dirty="0">
              <a:ea typeface="Tahoma" panose="020B0604030504040204" pitchFamily="34" charset="0"/>
            </a:endParaRPr>
          </a:p>
        </p:txBody>
      </p:sp>
      <p:sp>
        <p:nvSpPr>
          <p:cNvPr id="7" name="TextBox 6">
            <a:extLst>
              <a:ext uri="{FF2B5EF4-FFF2-40B4-BE49-F238E27FC236}">
                <a16:creationId xmlns:a16="http://schemas.microsoft.com/office/drawing/2014/main" id="{7264C932-26B8-4AA9-A41D-5DAE926B02F5}"/>
              </a:ext>
            </a:extLst>
          </p:cNvPr>
          <p:cNvSpPr txBox="1"/>
          <p:nvPr/>
        </p:nvSpPr>
        <p:spPr>
          <a:xfrm>
            <a:off x="3604846" y="5975456"/>
            <a:ext cx="4495800" cy="584775"/>
          </a:xfrm>
          <a:prstGeom prst="rect">
            <a:avLst/>
          </a:prstGeom>
          <a:noFill/>
        </p:spPr>
        <p:txBody>
          <a:bodyPr wrap="square" lIns="91440" tIns="45720" rIns="91440" bIns="45720" rtlCol="0" anchor="t">
            <a:spAutoFit/>
          </a:bodyPr>
          <a:lstStyle/>
          <a:p>
            <a:pPr algn="r"/>
            <a:r>
              <a:rPr lang="en-US" sz="1600" b="1" dirty="0">
                <a:latin typeface="Optima"/>
              </a:rPr>
              <a:t>Tim May | Information Director </a:t>
            </a:r>
            <a:r>
              <a:rPr lang="en-US" sz="1600" b="1">
                <a:latin typeface="Optima"/>
              </a:rPr>
              <a:t>info@highdesertlittleleague.com</a:t>
            </a:r>
            <a:endParaRPr lang="en-US"/>
          </a:p>
        </p:txBody>
      </p:sp>
      <p:sp>
        <p:nvSpPr>
          <p:cNvPr id="8" name="TextBox 7"/>
          <p:cNvSpPr txBox="1"/>
          <p:nvPr/>
        </p:nvSpPr>
        <p:spPr>
          <a:xfrm>
            <a:off x="4800600" y="134779"/>
            <a:ext cx="3505200" cy="246221"/>
          </a:xfrm>
          <a:prstGeom prst="rect">
            <a:avLst/>
          </a:prstGeom>
          <a:noFill/>
        </p:spPr>
        <p:txBody>
          <a:bodyPr wrap="square" rtlCol="0">
            <a:spAutoFit/>
          </a:bodyPr>
          <a:lstStyle/>
          <a:p>
            <a:pPr algn="r"/>
            <a:r>
              <a:rPr lang="en-US" sz="1000" b="1" dirty="0">
                <a:solidFill>
                  <a:schemeClr val="bg1"/>
                </a:solidFill>
                <a:latin typeface="Tahoma" panose="020B0604030504040204" pitchFamily="34" charset="0"/>
                <a:ea typeface="Tahoma" panose="020B0604030504040204" pitchFamily="34" charset="0"/>
                <a:cs typeface="Tahoma" panose="020B0604030504040204" pitchFamily="34" charset="0"/>
              </a:rPr>
              <a:t>High Desert Little League</a:t>
            </a:r>
            <a:endParaRPr lang="en-US" sz="1000" dirty="0">
              <a:solidFill>
                <a:schemeClr val="bg1"/>
              </a:solidFill>
              <a:ea typeface="Tahoma" panose="020B0604030504040204" pitchFamily="34" charset="0"/>
            </a:endParaRPr>
          </a:p>
        </p:txBody>
      </p:sp>
    </p:spTree>
    <p:extLst>
      <p:ext uri="{BB962C8B-B14F-4D97-AF65-F5344CB8AC3E}">
        <p14:creationId xmlns:p14="http://schemas.microsoft.com/office/powerpoint/2010/main" val="3503148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 the Rules!</a:t>
            </a:r>
          </a:p>
        </p:txBody>
      </p:sp>
      <p:sp>
        <p:nvSpPr>
          <p:cNvPr id="3" name="Slide Number Placeholder 2"/>
          <p:cNvSpPr>
            <a:spLocks noGrp="1"/>
          </p:cNvSpPr>
          <p:nvPr>
            <p:ph type="sldNum" sz="quarter" idx="12"/>
          </p:nvPr>
        </p:nvSpPr>
        <p:spPr/>
        <p:txBody>
          <a:bodyPr/>
          <a:lstStyle/>
          <a:p>
            <a:fld id="{7579A64A-CA6C-465E-BC84-5DD0BE008304}" type="slidenum">
              <a:rPr lang="en-US" smtClean="0"/>
              <a:t>7</a:t>
            </a:fld>
            <a:endParaRPr lang="en-US" dirty="0"/>
          </a:p>
        </p:txBody>
      </p:sp>
      <p:sp>
        <p:nvSpPr>
          <p:cNvPr id="6" name="Footer Placeholder 5"/>
          <p:cNvSpPr>
            <a:spLocks noGrp="1"/>
          </p:cNvSpPr>
          <p:nvPr>
            <p:ph type="ftr" sz="quarter" idx="3"/>
          </p:nvPr>
        </p:nvSpPr>
        <p:spPr/>
        <p:txBody>
          <a:bodyPr/>
          <a:lstStyle/>
          <a:p>
            <a:r>
              <a:rPr lang="en-US" dirty="0"/>
              <a:t>©2021, High Desert Little League. All rights reserved.</a:t>
            </a:r>
            <a:endParaRPr lang="en-US" dirty="0">
              <a:ea typeface="Tahoma" panose="020B0604030504040204" pitchFamily="34" charset="0"/>
            </a:endParaRPr>
          </a:p>
        </p:txBody>
      </p:sp>
      <p:sp>
        <p:nvSpPr>
          <p:cNvPr id="8" name="Content Placeholder 7">
            <a:extLst>
              <a:ext uri="{FF2B5EF4-FFF2-40B4-BE49-F238E27FC236}">
                <a16:creationId xmlns:a16="http://schemas.microsoft.com/office/drawing/2014/main" id="{32903763-123E-479E-8C69-A8E129F128E4}"/>
              </a:ext>
            </a:extLst>
          </p:cNvPr>
          <p:cNvSpPr>
            <a:spLocks noGrp="1"/>
          </p:cNvSpPr>
          <p:nvPr>
            <p:ph idx="1"/>
          </p:nvPr>
        </p:nvSpPr>
        <p:spPr>
          <a:xfrm>
            <a:off x="799020" y="1448725"/>
            <a:ext cx="7543800" cy="4247764"/>
          </a:xfrm>
        </p:spPr>
        <p:txBody>
          <a:bodyPr>
            <a:normAutofit/>
          </a:bodyPr>
          <a:lstStyle/>
          <a:p>
            <a:r>
              <a:rPr lang="en-US" b="1" dirty="0"/>
              <a:t>Little League International</a:t>
            </a:r>
          </a:p>
          <a:p>
            <a:pPr lvl="1"/>
            <a:r>
              <a:rPr lang="en-US" b="1" dirty="0"/>
              <a:t>https://www.littleleague.org/playing-rules/rules-regulations-policies/</a:t>
            </a:r>
          </a:p>
          <a:p>
            <a:r>
              <a:rPr lang="en-US" b="1" dirty="0"/>
              <a:t>LL Rulebook App – download for FREE</a:t>
            </a:r>
          </a:p>
          <a:p>
            <a:pPr lvl="1"/>
            <a:r>
              <a:rPr lang="en-US" b="1" dirty="0"/>
              <a:t>App Store / Google Play</a:t>
            </a:r>
          </a:p>
          <a:p>
            <a:pPr lvl="2"/>
            <a:r>
              <a:rPr lang="en-US" b="1" dirty="0"/>
              <a:t>Automatically updated</a:t>
            </a:r>
          </a:p>
          <a:p>
            <a:r>
              <a:rPr lang="en-US" b="1" dirty="0"/>
              <a:t>Local Rules/By-laws (QRG)</a:t>
            </a:r>
          </a:p>
          <a:p>
            <a:pPr lvl="1"/>
            <a:r>
              <a:rPr lang="en-US" b="1" dirty="0"/>
              <a:t>Manager folder</a:t>
            </a:r>
          </a:p>
          <a:p>
            <a:pPr lvl="1"/>
            <a:r>
              <a:rPr lang="en-US" b="1" dirty="0"/>
              <a:t>Concessions</a:t>
            </a:r>
          </a:p>
          <a:p>
            <a:pPr lvl="1"/>
            <a:r>
              <a:rPr lang="en-US" b="1" dirty="0"/>
              <a:t>Website</a:t>
            </a:r>
          </a:p>
        </p:txBody>
      </p:sp>
    </p:spTree>
    <p:extLst>
      <p:ext uri="{BB962C8B-B14F-4D97-AF65-F5344CB8AC3E}">
        <p14:creationId xmlns:p14="http://schemas.microsoft.com/office/powerpoint/2010/main" val="3040242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 the Rules!</a:t>
            </a:r>
          </a:p>
        </p:txBody>
      </p:sp>
      <p:sp>
        <p:nvSpPr>
          <p:cNvPr id="3" name="Content Placeholder 2"/>
          <p:cNvSpPr>
            <a:spLocks noGrp="1"/>
          </p:cNvSpPr>
          <p:nvPr>
            <p:ph idx="1"/>
          </p:nvPr>
        </p:nvSpPr>
        <p:spPr>
          <a:xfrm>
            <a:off x="762000" y="1355447"/>
            <a:ext cx="7543800" cy="3997877"/>
          </a:xfrm>
        </p:spPr>
        <p:txBody>
          <a:bodyPr>
            <a:normAutofit fontScale="85000" lnSpcReduction="20000"/>
          </a:bodyPr>
          <a:lstStyle/>
          <a:p>
            <a:r>
              <a:rPr lang="en-US" b="1" dirty="0">
                <a:solidFill>
                  <a:schemeClr val="tx1"/>
                </a:solidFill>
              </a:rPr>
              <a:t>Bat the entire lineup (Except BB Seniors)</a:t>
            </a:r>
          </a:p>
          <a:p>
            <a:r>
              <a:rPr lang="en-US" b="1" dirty="0">
                <a:solidFill>
                  <a:schemeClr val="tx1"/>
                </a:solidFill>
              </a:rPr>
              <a:t>9 players in the field (Tee-Ball all in field)</a:t>
            </a:r>
          </a:p>
          <a:p>
            <a:r>
              <a:rPr lang="en-US" b="1">
                <a:solidFill>
                  <a:schemeClr val="tx1"/>
                </a:solidFill>
              </a:rPr>
              <a:t>Safety Bases</a:t>
            </a:r>
            <a:endParaRPr lang="en-US" b="1" dirty="0">
              <a:solidFill>
                <a:schemeClr val="tx1"/>
              </a:solidFill>
            </a:endParaRPr>
          </a:p>
          <a:p>
            <a:r>
              <a:rPr lang="en-US" b="1" dirty="0">
                <a:solidFill>
                  <a:schemeClr val="tx1"/>
                </a:solidFill>
              </a:rPr>
              <a:t>Machine Pitch – 7 Pitches (NO WALKS)</a:t>
            </a:r>
          </a:p>
          <a:p>
            <a:r>
              <a:rPr lang="en-US" b="1" dirty="0">
                <a:solidFill>
                  <a:schemeClr val="tx1"/>
                </a:solidFill>
              </a:rPr>
              <a:t>Home team reports scores/pitch count (BB Minors AA, AAA and Majors – pitch count)</a:t>
            </a:r>
          </a:p>
          <a:p>
            <a:r>
              <a:rPr lang="en-US" b="1" dirty="0">
                <a:solidFill>
                  <a:schemeClr val="tx1"/>
                </a:solidFill>
              </a:rPr>
              <a:t>No leading off</a:t>
            </a:r>
          </a:p>
          <a:p>
            <a:r>
              <a:rPr lang="en-US" b="1" dirty="0">
                <a:solidFill>
                  <a:schemeClr val="tx1"/>
                </a:solidFill>
              </a:rPr>
              <a:t>AA/ AAA-  all players sit once prior to any player sitting twice</a:t>
            </a:r>
          </a:p>
          <a:p>
            <a:r>
              <a:rPr lang="en-US" b="1">
                <a:solidFill>
                  <a:schemeClr val="tx1"/>
                </a:solidFill>
              </a:rPr>
              <a:t>*NEW* AA - No Stealing Home</a:t>
            </a:r>
            <a:endParaRPr lang="en-US" b="1" dirty="0">
              <a:solidFill>
                <a:schemeClr val="tx1"/>
              </a:solidFill>
            </a:endParaRPr>
          </a:p>
          <a:p>
            <a:r>
              <a:rPr lang="en-US" b="1" dirty="0">
                <a:solidFill>
                  <a:schemeClr val="tx1"/>
                </a:solidFill>
              </a:rPr>
              <a:t>SB Minors - Coach Assist after 4 pitches</a:t>
            </a:r>
          </a:p>
          <a:p>
            <a:r>
              <a:rPr lang="en-US" b="1" dirty="0">
                <a:solidFill>
                  <a:schemeClr val="tx1"/>
                </a:solidFill>
              </a:rPr>
              <a:t>NO on-deck batters (except BB Seniors)</a:t>
            </a:r>
          </a:p>
          <a:p>
            <a:r>
              <a:rPr lang="en-US" b="1">
                <a:solidFill>
                  <a:schemeClr val="tx1"/>
                </a:solidFill>
              </a:rPr>
              <a:t>NO Bat Flips – Immediate expulsion from game</a:t>
            </a:r>
            <a:endParaRPr lang="en-US" b="1" dirty="0">
              <a:solidFill>
                <a:schemeClr val="tx1"/>
              </a:solidFill>
            </a:endParaRPr>
          </a:p>
          <a:p>
            <a:r>
              <a:rPr lang="en-US" b="1">
                <a:solidFill>
                  <a:schemeClr val="tx1"/>
                </a:solidFill>
              </a:rPr>
              <a:t>Catchers must wear "dangling" throat protector – Rule 1.17</a:t>
            </a:r>
            <a:endParaRPr lang="en-US" b="1" dirty="0">
              <a:solidFill>
                <a:schemeClr val="tx1"/>
              </a:solidFill>
            </a:endParaRPr>
          </a:p>
          <a:p>
            <a:endParaRPr lang="en-US" b="1" dirty="0">
              <a:solidFill>
                <a:schemeClr val="tx1"/>
              </a:solidFill>
            </a:endParaRPr>
          </a:p>
        </p:txBody>
      </p:sp>
      <p:sp>
        <p:nvSpPr>
          <p:cNvPr id="4" name="Slide Number Placeholder 3"/>
          <p:cNvSpPr>
            <a:spLocks noGrp="1"/>
          </p:cNvSpPr>
          <p:nvPr>
            <p:ph type="sldNum" sz="quarter" idx="12"/>
          </p:nvPr>
        </p:nvSpPr>
        <p:spPr/>
        <p:txBody>
          <a:bodyPr/>
          <a:lstStyle/>
          <a:p>
            <a:fld id="{7579A64A-CA6C-465E-BC84-5DD0BE008304}" type="slidenum">
              <a:rPr lang="en-US" smtClean="0"/>
              <a:t>8</a:t>
            </a:fld>
            <a:endParaRPr lang="en-US" dirty="0"/>
          </a:p>
        </p:txBody>
      </p:sp>
      <p:sp>
        <p:nvSpPr>
          <p:cNvPr id="5" name="Footer Placeholder 4"/>
          <p:cNvSpPr>
            <a:spLocks noGrp="1"/>
          </p:cNvSpPr>
          <p:nvPr>
            <p:ph type="ftr" sz="quarter" idx="3"/>
          </p:nvPr>
        </p:nvSpPr>
        <p:spPr/>
        <p:txBody>
          <a:bodyPr/>
          <a:lstStyle/>
          <a:p>
            <a:r>
              <a:rPr lang="en-US" dirty="0"/>
              <a:t>©2021, High Desert Little League. All rights reserved.</a:t>
            </a:r>
            <a:endParaRPr lang="en-US" dirty="0">
              <a:ea typeface="Tahoma" panose="020B0604030504040204" pitchFamily="34" charset="0"/>
            </a:endParaRPr>
          </a:p>
        </p:txBody>
      </p:sp>
    </p:spTree>
    <p:extLst>
      <p:ext uri="{BB962C8B-B14F-4D97-AF65-F5344CB8AC3E}">
        <p14:creationId xmlns:p14="http://schemas.microsoft.com/office/powerpoint/2010/main" val="2877018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Pitching</a:t>
            </a:r>
          </a:p>
        </p:txBody>
      </p:sp>
      <p:sp>
        <p:nvSpPr>
          <p:cNvPr id="3" name="Content Placeholder 2"/>
          <p:cNvSpPr>
            <a:spLocks noGrp="1"/>
          </p:cNvSpPr>
          <p:nvPr>
            <p:ph idx="1"/>
          </p:nvPr>
        </p:nvSpPr>
        <p:spPr>
          <a:xfrm>
            <a:off x="685800" y="1447800"/>
            <a:ext cx="7543800" cy="4191000"/>
          </a:xfrm>
        </p:spPr>
        <p:txBody>
          <a:bodyPr>
            <a:normAutofit fontScale="92500" lnSpcReduction="10000"/>
          </a:bodyPr>
          <a:lstStyle/>
          <a:p>
            <a:r>
              <a:rPr lang="en-US" b="1" dirty="0"/>
              <a:t>Maximum Number of Pitches per Game</a:t>
            </a:r>
          </a:p>
          <a:p>
            <a:pPr lvl="1"/>
            <a:r>
              <a:rPr lang="en-US" b="1" dirty="0"/>
              <a:t>League Age 8: 50</a:t>
            </a:r>
          </a:p>
          <a:p>
            <a:pPr lvl="1"/>
            <a:r>
              <a:rPr lang="en-US" b="1" dirty="0"/>
              <a:t>League Age 9/10: 75</a:t>
            </a:r>
          </a:p>
          <a:p>
            <a:pPr lvl="1"/>
            <a:r>
              <a:rPr lang="en-US" b="1" dirty="0"/>
              <a:t>League Age 11/12: 85</a:t>
            </a:r>
          </a:p>
          <a:p>
            <a:pPr lvl="1"/>
            <a:r>
              <a:rPr lang="en-US" b="1" dirty="0"/>
              <a:t>League Age 13-16: 95</a:t>
            </a:r>
          </a:p>
          <a:p>
            <a:pPr marL="320040" lvl="1" indent="0">
              <a:buNone/>
            </a:pPr>
            <a:endParaRPr lang="en-US" b="1" dirty="0"/>
          </a:p>
          <a:p>
            <a:r>
              <a:rPr lang="en-US" b="1" dirty="0"/>
              <a:t>Intentional Walks – Defensive Manager must notify umpire of intentional walk. Remaining "balls" to achieve the walk are added to pitch count.</a:t>
            </a:r>
          </a:p>
          <a:p>
            <a:endParaRPr lang="en-US" b="1" dirty="0"/>
          </a:p>
          <a:p>
            <a:r>
              <a:rPr lang="en-US" b="1" dirty="0"/>
              <a:t>Pitcher may NOT catch if threw 41 or more pitches</a:t>
            </a:r>
          </a:p>
          <a:p>
            <a:r>
              <a:rPr lang="en-US" b="1" dirty="0"/>
              <a:t>Catcher may NOT pitch if caught 4 or more innings</a:t>
            </a:r>
          </a:p>
        </p:txBody>
      </p:sp>
      <p:sp>
        <p:nvSpPr>
          <p:cNvPr id="4" name="Slide Number Placeholder 3"/>
          <p:cNvSpPr>
            <a:spLocks noGrp="1"/>
          </p:cNvSpPr>
          <p:nvPr>
            <p:ph type="sldNum" sz="quarter" idx="12"/>
          </p:nvPr>
        </p:nvSpPr>
        <p:spPr/>
        <p:txBody>
          <a:bodyPr/>
          <a:lstStyle/>
          <a:p>
            <a:fld id="{7579A64A-CA6C-465E-BC84-5DD0BE008304}" type="slidenum">
              <a:rPr lang="en-US" smtClean="0"/>
              <a:t>9</a:t>
            </a:fld>
            <a:endParaRPr lang="en-US" dirty="0"/>
          </a:p>
        </p:txBody>
      </p:sp>
      <p:sp>
        <p:nvSpPr>
          <p:cNvPr id="5" name="Footer Placeholder 4"/>
          <p:cNvSpPr>
            <a:spLocks noGrp="1"/>
          </p:cNvSpPr>
          <p:nvPr>
            <p:ph type="ftr" sz="quarter" idx="3"/>
          </p:nvPr>
        </p:nvSpPr>
        <p:spPr/>
        <p:txBody>
          <a:bodyPr/>
          <a:lstStyle/>
          <a:p>
            <a:r>
              <a:rPr lang="en-US" dirty="0"/>
              <a:t>©2021, High Desert Little League. All rights reserved.</a:t>
            </a:r>
            <a:endParaRPr lang="en-US" dirty="0">
              <a:ea typeface="Tahoma" panose="020B0604030504040204" pitchFamily="34" charset="0"/>
            </a:endParaRPr>
          </a:p>
        </p:txBody>
      </p:sp>
    </p:spTree>
    <p:extLst>
      <p:ext uri="{BB962C8B-B14F-4D97-AF65-F5344CB8AC3E}">
        <p14:creationId xmlns:p14="http://schemas.microsoft.com/office/powerpoint/2010/main" val="2371635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eague_x0020_Doc_x0020_Type xmlns="53803d3d-e90b-408f-9431-bd79003a3a04" xsi:nil="true"/>
    <League_x0020_Function xmlns="53803d3d-e90b-408f-9431-bd79003a3a04">ALL</League_x0020_Function>
    <League_x0020_Season xmlns="53803d3d-e90b-408f-9431-bd79003a3a04">1. All</League_x0020_Season>
    <League_x0020_Type xmlns="53803d3d-e90b-408f-9431-bd79003a3a04">1.All</League_x0020_Type>
    <League_x0020_Year xmlns="53803d3d-e90b-408f-9431-bd79003a3a04">All</League_x0020_Year>
    <SharedWithUsers xmlns="e156eb25-6369-4095-b5bd-36550938b7ff">
      <UserInfo>
        <DisplayName>Ben Grindel</DisplayName>
        <AccountId>36</AccountId>
        <AccountType/>
      </UserInfo>
      <UserInfo>
        <DisplayName>Matt Mills</DisplayName>
        <AccountId>74</AccountId>
        <AccountType/>
      </UserInfo>
      <UserInfo>
        <DisplayName>Chad Briggs</DisplayName>
        <AccountId>32</AccountId>
        <AccountType/>
      </UserInfo>
    </SharedWithUsers>
    <TaxCatchAll xmlns="53803d3d-e90b-408f-9431-bd79003a3a04" xsi:nil="true"/>
    <lcf76f155ced4ddcb4097134ff3c332f xmlns="9dc30078-cf57-4607-957f-c27263c56a6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FD98C4B549D0D4EA7B6C3589DC3B68B" ma:contentTypeVersion="23" ma:contentTypeDescription="Create a new document." ma:contentTypeScope="" ma:versionID="d4f7eb2f6b7516fe1056991faca2663b">
  <xsd:schema xmlns:xsd="http://www.w3.org/2001/XMLSchema" xmlns:xs="http://www.w3.org/2001/XMLSchema" xmlns:p="http://schemas.microsoft.com/office/2006/metadata/properties" xmlns:ns2="53803d3d-e90b-408f-9431-bd79003a3a04" xmlns:ns3="e156eb25-6369-4095-b5bd-36550938b7ff" xmlns:ns4="9dc30078-cf57-4607-957f-c27263c56a65" targetNamespace="http://schemas.microsoft.com/office/2006/metadata/properties" ma:root="true" ma:fieldsID="52826a94be7284452929307dc0234176" ns2:_="" ns3:_="" ns4:_="">
    <xsd:import namespace="53803d3d-e90b-408f-9431-bd79003a3a04"/>
    <xsd:import namespace="e156eb25-6369-4095-b5bd-36550938b7ff"/>
    <xsd:import namespace="9dc30078-cf57-4607-957f-c27263c56a65"/>
    <xsd:element name="properties">
      <xsd:complexType>
        <xsd:sequence>
          <xsd:element name="documentManagement">
            <xsd:complexType>
              <xsd:all>
                <xsd:element ref="ns2:League_x0020_Doc_x0020_Type" minOccurs="0"/>
                <xsd:element ref="ns2:League_x0020_Function" minOccurs="0"/>
                <xsd:element ref="ns2:League_x0020_Season" minOccurs="0"/>
                <xsd:element ref="ns2:League_x0020_Year" minOccurs="0"/>
                <xsd:element ref="ns3:SharedWithUsers" minOccurs="0"/>
                <xsd:element ref="ns3:SharedWithDetails" minOccurs="0"/>
                <xsd:element ref="ns2:League_x0020_Type"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AutoKeyPoints" minOccurs="0"/>
                <xsd:element ref="ns4:MediaServiceKeyPoints" minOccurs="0"/>
                <xsd:element ref="ns4:MediaServiceGenerationTime" minOccurs="0"/>
                <xsd:element ref="ns4:MediaServiceEventHashCode" minOccurs="0"/>
                <xsd:element ref="ns4:MediaServiceLocation" minOccurs="0"/>
                <xsd:element ref="ns4:lcf76f155ced4ddcb4097134ff3c332f" minOccurs="0"/>
                <xsd:element ref="ns2:TaxCatchAll" minOccurs="0"/>
                <xsd:element ref="ns4:MediaLengthInSeconds"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803d3d-e90b-408f-9431-bd79003a3a04" elementFormDefault="qualified">
    <xsd:import namespace="http://schemas.microsoft.com/office/2006/documentManagement/types"/>
    <xsd:import namespace="http://schemas.microsoft.com/office/infopath/2007/PartnerControls"/>
    <xsd:element name="League_x0020_Doc_x0020_Type" ma:index="8" nillable="true" ma:displayName="League Doc Type" ma:format="Dropdown" ma:indexed="true" ma:internalName="League_x0020_Doc_x0020_Type">
      <xsd:simpleType>
        <xsd:restriction base="dms:Choice">
          <xsd:enumeration value="Accident Report"/>
          <xsd:enumeration value="ByLaws"/>
          <xsd:enumeration value="Contract"/>
          <xsd:enumeration value="Email Correspondence"/>
          <xsd:enumeration value="Form"/>
          <xsd:enumeration value="General Info"/>
          <xsd:enumeration value="League Exemption"/>
          <xsd:enumeration value="League Official"/>
          <xsd:enumeration value="Little League"/>
          <xsd:enumeration value="Local Rules"/>
          <xsd:enumeration value="Meeting Notes"/>
          <xsd:enumeration value="Rulebook"/>
          <xsd:enumeration value="Policy"/>
          <xsd:enumeration value="Tax"/>
          <xsd:enumeration value="TBD Other"/>
          <xsd:enumeration value="Waivers"/>
        </xsd:restriction>
      </xsd:simpleType>
    </xsd:element>
    <xsd:element name="League_x0020_Function" ma:index="9" nillable="true" ma:displayName="League Function" ma:default="ALL" ma:format="Dropdown" ma:indexed="true" ma:internalName="League_x0020_Function">
      <xsd:simpleType>
        <xsd:restriction base="dms:Choice">
          <xsd:enumeration value="ALL"/>
          <xsd:enumeration value="President"/>
          <xsd:enumeration value="VP Baseball"/>
          <xsd:enumeration value="VP Softball"/>
          <xsd:enumeration value="Secretary"/>
          <xsd:enumeration value="Treasurer"/>
          <xsd:enumeration value="Manager Coordinator"/>
          <xsd:enumeration value="Information Director IT"/>
          <xsd:enumeration value="Social Media"/>
          <xsd:enumeration value="Safety Officer"/>
          <xsd:enumeration value="Baseball Player Agent"/>
          <xsd:enumeration value="TBall CPitch Player Agent"/>
          <xsd:enumeration value="Softball Player Agent"/>
          <xsd:enumeration value="Equipment BB"/>
          <xsd:enumeration value="Equipment SB"/>
          <xsd:enumeration value="Uniform Manager"/>
          <xsd:enumeration value="Opening Day"/>
          <xsd:enumeration value="Schedule Baseball"/>
          <xsd:enumeration value="Schedule Softball"/>
          <xsd:enumeration value="Fundraising"/>
          <xsd:enumeration value="Challenger"/>
          <xsd:enumeration value="Concessions"/>
          <xsd:enumeration value="Special Events"/>
          <xsd:enumeration value="Umpire Softball"/>
        </xsd:restriction>
      </xsd:simpleType>
    </xsd:element>
    <xsd:element name="League_x0020_Season" ma:index="10" nillable="true" ma:displayName="League Season" ma:default="1. All" ma:format="Dropdown" ma:internalName="League_x0020_Season">
      <xsd:simpleType>
        <xsd:restriction base="dms:Choice">
          <xsd:enumeration value="1. All"/>
          <xsd:enumeration value="2. Pre-Season"/>
          <xsd:enumeration value="3. Spring"/>
          <xsd:enumeration value="4. Fall"/>
          <xsd:enumeration value="5. All Stars"/>
        </xsd:restriction>
      </xsd:simpleType>
    </xsd:element>
    <xsd:element name="League_x0020_Year" ma:index="11" nillable="true" ma:displayName="League Year" ma:default="All" ma:format="Dropdown" ma:indexed="true" ma:internalName="League_x0020_Year">
      <xsd:simpleType>
        <xsd:restriction base="dms:Choice">
          <xsd:enumeration value="All"/>
          <xsd:enumeration value="Archived"/>
          <xsd:enumeration value="2014"/>
          <xsd:enumeration value="2015"/>
          <xsd:enumeration value="2016"/>
          <xsd:enumeration value="2017"/>
          <xsd:enumeration value="2018"/>
        </xsd:restriction>
      </xsd:simpleType>
    </xsd:element>
    <xsd:element name="League_x0020_Type" ma:index="14" nillable="true" ma:displayName="League Type" ma:default="1.All" ma:format="Dropdown" ma:internalName="League_x0020_Type">
      <xsd:simpleType>
        <xsd:restriction base="dms:Choice">
          <xsd:enumeration value="1.All"/>
          <xsd:enumeration value="2.Baseball"/>
          <xsd:enumeration value="3.Softball"/>
          <xsd:enumeration value="4.Challenger"/>
        </xsd:restriction>
      </xsd:simpleType>
    </xsd:element>
    <xsd:element name="TaxCatchAll" ma:index="27" nillable="true" ma:displayName="Taxonomy Catch All Column" ma:hidden="true" ma:list="{4ddf5a7e-b182-42ec-af1b-80a8a15f3fee}" ma:internalName="TaxCatchAll" ma:showField="CatchAllData" ma:web="53803d3d-e90b-408f-9431-bd79003a3a0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156eb25-6369-4095-b5bd-36550938b7ff"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c30078-cf57-4607-957f-c27263c56a65"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Location" ma:index="24" nillable="true" ma:displayName="Location" ma:internalName="MediaServiceLocation" ma:readOnly="true">
      <xsd:simpleType>
        <xsd:restriction base="dms:Text"/>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671309d4-7ac4-4b36-b63b-ea3199d7d101" ma:termSetId="09814cd3-568e-fe90-9814-8d621ff8fb84" ma:anchorId="fba54fb3-c3e1-fe81-a776-ca4b69148c4d" ma:open="true" ma:isKeyword="false">
      <xsd:complexType>
        <xsd:sequence>
          <xsd:element ref="pc:Terms" minOccurs="0" maxOccurs="1"/>
        </xsd:sequence>
      </xsd:complexType>
    </xsd:element>
    <xsd:element name="MediaLengthInSeconds" ma:index="28" nillable="true" ma:displayName="MediaLengthInSeconds" ma:hidden="true" ma:internalName="MediaLengthInSeconds" ma:readOnly="true">
      <xsd:simpleType>
        <xsd:restriction base="dms:Unknown"/>
      </xsd:simple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AA8CF4-745F-4469-A88F-A60199E2DCBE}">
  <ds:schemaRefs>
    <ds:schemaRef ds:uri="http://schemas.microsoft.com/office/2006/metadata/properties"/>
    <ds:schemaRef ds:uri="http://schemas.microsoft.com/office/infopath/2007/PartnerControls"/>
    <ds:schemaRef ds:uri="53803d3d-e90b-408f-9431-bd79003a3a04"/>
    <ds:schemaRef ds:uri="e156eb25-6369-4095-b5bd-36550938b7ff"/>
    <ds:schemaRef ds:uri="9dc30078-cf57-4607-957f-c27263c56a65"/>
  </ds:schemaRefs>
</ds:datastoreItem>
</file>

<file path=customXml/itemProps2.xml><?xml version="1.0" encoding="utf-8"?>
<ds:datastoreItem xmlns:ds="http://schemas.openxmlformats.org/officeDocument/2006/customXml" ds:itemID="{EC767DE9-C64D-46CF-BDAD-237B41FB85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803d3d-e90b-408f-9431-bd79003a3a04"/>
    <ds:schemaRef ds:uri="e156eb25-6369-4095-b5bd-36550938b7ff"/>
    <ds:schemaRef ds:uri="9dc30078-cf57-4607-957f-c27263c56a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45A27CA-D64A-4EDE-8FC2-82FBE9F27C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Newsprint.thmx</Template>
  <TotalTime>3438</TotalTime>
  <Words>1752</Words>
  <Application>Microsoft Office PowerPoint</Application>
  <PresentationFormat>On-screen Show (4:3)</PresentationFormat>
  <Paragraphs>314</Paragraphs>
  <Slides>20</Slides>
  <Notes>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NewsPrint</vt:lpstr>
      <vt:lpstr>All Coach safety Meeting</vt:lpstr>
      <vt:lpstr>Manager/Coach Expectations</vt:lpstr>
      <vt:lpstr>Manager/Coach Expectations</vt:lpstr>
      <vt:lpstr>Manager/Coach Expectations</vt:lpstr>
      <vt:lpstr>Important Dates</vt:lpstr>
      <vt:lpstr>Communications</vt:lpstr>
      <vt:lpstr>Know the Rules!</vt:lpstr>
      <vt:lpstr>Know the Rules!</vt:lpstr>
      <vt:lpstr>Pitching</vt:lpstr>
      <vt:lpstr>Pitching</vt:lpstr>
      <vt:lpstr>Required Reporting</vt:lpstr>
      <vt:lpstr>Scheduling</vt:lpstr>
      <vt:lpstr>Uniforms, Pictures, Awards</vt:lpstr>
      <vt:lpstr>Safety &amp; First Aid</vt:lpstr>
      <vt:lpstr>Concussion Fact Sheet </vt:lpstr>
      <vt:lpstr>Concussion Fact Sheet (cont'd)</vt:lpstr>
      <vt:lpstr>Concussion Protocol (cont'd)</vt:lpstr>
      <vt:lpstr>Board of Directors</vt:lpstr>
      <vt:lpstr>President’s Message &amp; Thank you</vt:lpstr>
      <vt:lpstr>Q &amp; A</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NOVO Development Fund I, L.P.</dc:title>
  <dc:creator>Kurt Rosene</dc:creator>
  <cp:lastModifiedBy>tkrantz prosteelerectors.net</cp:lastModifiedBy>
  <cp:revision>540</cp:revision>
  <dcterms:created xsi:type="dcterms:W3CDTF">2014-08-23T04:09:55Z</dcterms:created>
  <dcterms:modified xsi:type="dcterms:W3CDTF">2025-12-30T18:53:00Z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0x0101008FD98C4B549D0D4EA7B6C3589DC3B68B</vt:lpwstr>
  </property>
  <property fmtid="{D5CDD505-2E9C-101B-9397-08002B2CF9AE}" pid="3" name="MSIP_Label_d546e5e1-5d42-4630-bacd-c69bfdcbd5e8_Enabled">
    <vt:lpwstr>true</vt:lpwstr>
  </property>
  <property fmtid="{D5CDD505-2E9C-101B-9397-08002B2CF9AE}" pid="4" name="MSIP_Label_d546e5e1-5d42-4630-bacd-c69bfdcbd5e8_SetDate">
    <vt:lpwstr>2021-02-24T03:53:37Z</vt:lpwstr>
  </property>
  <property fmtid="{D5CDD505-2E9C-101B-9397-08002B2CF9AE}" pid="5" name="MSIP_Label_d546e5e1-5d42-4630-bacd-c69bfdcbd5e8_Method">
    <vt:lpwstr>Standard</vt:lpwstr>
  </property>
  <property fmtid="{D5CDD505-2E9C-101B-9397-08002B2CF9AE}" pid="6" name="MSIP_Label_d546e5e1-5d42-4630-bacd-c69bfdcbd5e8_Name">
    <vt:lpwstr>d546e5e1-5d42-4630-bacd-c69bfdcbd5e8</vt:lpwstr>
  </property>
  <property fmtid="{D5CDD505-2E9C-101B-9397-08002B2CF9AE}" pid="7" name="MSIP_Label_d546e5e1-5d42-4630-bacd-c69bfdcbd5e8_SiteId">
    <vt:lpwstr>96ece526-9c7d-48b0-8daf-8b93c90a5d18</vt:lpwstr>
  </property>
  <property fmtid="{D5CDD505-2E9C-101B-9397-08002B2CF9AE}" pid="8" name="MSIP_Label_d546e5e1-5d42-4630-bacd-c69bfdcbd5e8_ActionId">
    <vt:lpwstr>0f433385-70b0-4ce1-b906-e0fd7fa48164</vt:lpwstr>
  </property>
  <property fmtid="{D5CDD505-2E9C-101B-9397-08002B2CF9AE}" pid="9" name="MSIP_Label_d546e5e1-5d42-4630-bacd-c69bfdcbd5e8_ContentBits">
    <vt:lpwstr>0</vt:lpwstr>
  </property>
  <property fmtid="{D5CDD505-2E9C-101B-9397-08002B2CF9AE}" pid="10" name="SmartTag">
    <vt:lpwstr>4</vt:lpwstr>
  </property>
  <property fmtid="{D5CDD505-2E9C-101B-9397-08002B2CF9AE}" pid="11" name="MediaServiceImageTags">
    <vt:lpwstr/>
  </property>
</Properties>
</file>